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webextensions/webextension1.xml" ContentType="application/vnd.ms-office.webextens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webextensions/webextension2.xml" ContentType="application/vnd.ms-office.webextension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webextensions/webextension3.xml" ContentType="application/vnd.ms-office.webextension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webextensions/webextension4.xml" ContentType="application/vnd.ms-office.webextension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webextensions/webextension5.xml" ContentType="application/vnd.ms-office.webextension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0"/>
  </p:notesMasterIdLst>
  <p:handoutMasterIdLst>
    <p:handoutMasterId r:id="rId51"/>
  </p:handoutMasterIdLst>
  <p:sldIdLst>
    <p:sldId id="313" r:id="rId3"/>
    <p:sldId id="256" r:id="rId4"/>
    <p:sldId id="314" r:id="rId5"/>
    <p:sldId id="308" r:id="rId6"/>
    <p:sldId id="266" r:id="rId7"/>
    <p:sldId id="265" r:id="rId8"/>
    <p:sldId id="264" r:id="rId9"/>
    <p:sldId id="263" r:id="rId10"/>
    <p:sldId id="262" r:id="rId11"/>
    <p:sldId id="309" r:id="rId12"/>
    <p:sldId id="306" r:id="rId13"/>
    <p:sldId id="312" r:id="rId14"/>
    <p:sldId id="300" r:id="rId15"/>
    <p:sldId id="301" r:id="rId16"/>
    <p:sldId id="302" r:id="rId17"/>
    <p:sldId id="307" r:id="rId18"/>
    <p:sldId id="292" r:id="rId19"/>
    <p:sldId id="296" r:id="rId20"/>
    <p:sldId id="303" r:id="rId21"/>
    <p:sldId id="288" r:id="rId22"/>
    <p:sldId id="261" r:id="rId23"/>
    <p:sldId id="316" r:id="rId24"/>
    <p:sldId id="260" r:id="rId25"/>
    <p:sldId id="290" r:id="rId26"/>
    <p:sldId id="293" r:id="rId27"/>
    <p:sldId id="295" r:id="rId28"/>
    <p:sldId id="268" r:id="rId29"/>
    <p:sldId id="269" r:id="rId30"/>
    <p:sldId id="291" r:id="rId31"/>
    <p:sldId id="294" r:id="rId32"/>
    <p:sldId id="270" r:id="rId33"/>
    <p:sldId id="271" r:id="rId34"/>
    <p:sldId id="299" r:id="rId35"/>
    <p:sldId id="275" r:id="rId36"/>
    <p:sldId id="272" r:id="rId37"/>
    <p:sldId id="305" r:id="rId38"/>
    <p:sldId id="274" r:id="rId39"/>
    <p:sldId id="276" r:id="rId40"/>
    <p:sldId id="304" r:id="rId41"/>
    <p:sldId id="278" r:id="rId42"/>
    <p:sldId id="279" r:id="rId43"/>
    <p:sldId id="281" r:id="rId44"/>
    <p:sldId id="282" r:id="rId45"/>
    <p:sldId id="283" r:id="rId46"/>
    <p:sldId id="315" r:id="rId47"/>
    <p:sldId id="258" r:id="rId48"/>
    <p:sldId id="259" r:id="rId49"/>
  </p:sldIdLst>
  <p:sldSz cx="9144000" cy="5143500" type="screen16x9"/>
  <p:notesSz cx="7102475" cy="9388475"/>
  <p:embeddedFontLst>
    <p:embeddedFont>
      <p:font typeface="Acumin Pro" panose="020B0604020202020204" charset="0"/>
      <p:regular r:id="rId52"/>
      <p:bold r:id="rId53"/>
      <p:italic r:id="rId54"/>
      <p:boldItalic r:id="rId55"/>
    </p:embeddedFont>
    <p:embeddedFont>
      <p:font typeface="Montserrat" panose="00000500000000000000" pitchFamily="2" charset="0"/>
      <p:regular r:id="rId56"/>
      <p:bold r:id="rId57"/>
      <p:italic r:id="rId58"/>
      <p:boldItalic r:id="rId59"/>
    </p:embeddedFont>
    <p:embeddedFont>
      <p:font typeface="Montserrat Black" panose="00000A00000000000000" pitchFamily="2" charset="0"/>
      <p:bold r:id="rId60"/>
      <p:boldItalic r:id="rId61"/>
    </p:embeddedFont>
    <p:embeddedFont>
      <p:font typeface="Montserrat ExtraBold" panose="00000900000000000000" pitchFamily="2" charset="0"/>
      <p:bold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  <p:embeddedFont>
      <p:font typeface="Roboto Black" panose="02000000000000000000" pitchFamily="2" charset="0"/>
      <p:bold r:id="rId68"/>
      <p:boldItalic r:id="rId69"/>
    </p:embeddedFont>
  </p:embeddedFontLst>
  <p:custDataLst>
    <p:tags r:id="rId7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gTjjCBFoNILZIiW+ckQWjpjI41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9041"/>
    <a:srgbClr val="2E4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2CE1BA-AF10-4DBA-9188-CF3DF2ACAB2D}" v="49" dt="2026-04-29T21:41:41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5" autoAdjust="0"/>
    <p:restoredTop sz="36562" autoAdjust="0"/>
  </p:normalViewPr>
  <p:slideViewPr>
    <p:cSldViewPr snapToGrid="0">
      <p:cViewPr varScale="1">
        <p:scale>
          <a:sx n="40" d="100"/>
          <a:sy n="40" d="100"/>
        </p:scale>
        <p:origin x="2621" y="24"/>
      </p:cViewPr>
      <p:guideLst/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7973"/>
    </p:cViewPr>
  </p:sorterViewPr>
  <p:notesViewPr>
    <p:cSldViewPr snapToGrid="0">
      <p:cViewPr varScale="1">
        <p:scale>
          <a:sx n="79" d="100"/>
          <a:sy n="79" d="100"/>
        </p:scale>
        <p:origin x="388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72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ags" Target="tags/tag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er, Danielle L." userId="81e6308b-f004-4fff-9706-da22ca6cfa9b" providerId="ADAL" clId="{26517639-56DC-4A5A-A383-34EACFDA34BA}"/>
    <pc:docChg chg="undo custSel addSld delSld modSld sldOrd modNotesMaster modHandout">
      <pc:chgData name="Oser, Danielle L." userId="81e6308b-f004-4fff-9706-da22ca6cfa9b" providerId="ADAL" clId="{26517639-56DC-4A5A-A383-34EACFDA34BA}" dt="2026-04-29T21:41:41.596" v="3376"/>
      <pc:docMkLst>
        <pc:docMk/>
      </pc:docMkLst>
      <pc:sldChg chg="modSp mod modNotes modNotesTx">
        <pc:chgData name="Oser, Danielle L." userId="81e6308b-f004-4fff-9706-da22ca6cfa9b" providerId="ADAL" clId="{26517639-56DC-4A5A-A383-34EACFDA34BA}" dt="2026-04-28T17:57:06.716" v="3232" actId="368"/>
        <pc:sldMkLst>
          <pc:docMk/>
          <pc:sldMk cId="0" sldId="256"/>
        </pc:sldMkLst>
        <pc:spChg chg="mod">
          <ac:chgData name="Oser, Danielle L." userId="81e6308b-f004-4fff-9706-da22ca6cfa9b" providerId="ADAL" clId="{26517639-56DC-4A5A-A383-34EACFDA34BA}" dt="2026-04-27T19:21:53.010" v="3224" actId="947"/>
          <ac:spMkLst>
            <pc:docMk/>
            <pc:sldMk cId="0" sldId="256"/>
            <ac:spMk id="90" creationId="{00000000-0000-0000-0000-000000000000}"/>
          </ac:spMkLst>
        </pc:spChg>
      </pc:sldChg>
      <pc:sldChg chg="modNotes modNotesTx">
        <pc:chgData name="Oser, Danielle L." userId="81e6308b-f004-4fff-9706-da22ca6cfa9b" providerId="ADAL" clId="{26517639-56DC-4A5A-A383-34EACFDA34BA}" dt="2026-04-28T17:57:07.112" v="3320" actId="368"/>
        <pc:sldMkLst>
          <pc:docMk/>
          <pc:sldMk cId="0" sldId="258"/>
        </pc:sldMkLst>
      </pc:sldChg>
      <pc:sldChg chg="modNotes">
        <pc:chgData name="Oser, Danielle L." userId="81e6308b-f004-4fff-9706-da22ca6cfa9b" providerId="ADAL" clId="{26517639-56DC-4A5A-A383-34EACFDA34BA}" dt="2026-04-28T17:57:07.120" v="3322" actId="368"/>
        <pc:sldMkLst>
          <pc:docMk/>
          <pc:sldMk cId="0" sldId="259"/>
        </pc:sldMkLst>
      </pc:sldChg>
      <pc:sldChg chg="modNotes modNotesTx">
        <pc:chgData name="Oser, Danielle L." userId="81e6308b-f004-4fff-9706-da22ca6cfa9b" providerId="ADAL" clId="{26517639-56DC-4A5A-A383-34EACFDA34BA}" dt="2026-04-28T17:57:06.914" v="3274" actId="368"/>
        <pc:sldMkLst>
          <pc:docMk/>
          <pc:sldMk cId="3117026062" sldId="260"/>
        </pc:sldMkLst>
      </pc:sldChg>
      <pc:sldChg chg="modNotes">
        <pc:chgData name="Oser, Danielle L." userId="81e6308b-f004-4fff-9706-da22ca6cfa9b" providerId="ADAL" clId="{26517639-56DC-4A5A-A383-34EACFDA34BA}" dt="2026-04-28T17:57:06.896" v="3270" actId="368"/>
        <pc:sldMkLst>
          <pc:docMk/>
          <pc:sldMk cId="3999701305" sldId="261"/>
        </pc:sldMkLst>
      </pc:sldChg>
      <pc:sldChg chg="modNotes modNotesTx">
        <pc:chgData name="Oser, Danielle L." userId="81e6308b-f004-4fff-9706-da22ca6cfa9b" providerId="ADAL" clId="{26517639-56DC-4A5A-A383-34EACFDA34BA}" dt="2026-04-28T17:57:06.803" v="3246" actId="368"/>
        <pc:sldMkLst>
          <pc:docMk/>
          <pc:sldMk cId="619025695" sldId="262"/>
        </pc:sldMkLst>
      </pc:sldChg>
      <pc:sldChg chg="modNotes modNotesTx">
        <pc:chgData name="Oser, Danielle L." userId="81e6308b-f004-4fff-9706-da22ca6cfa9b" providerId="ADAL" clId="{26517639-56DC-4A5A-A383-34EACFDA34BA}" dt="2026-04-28T17:57:06.792" v="3244" actId="368"/>
        <pc:sldMkLst>
          <pc:docMk/>
          <pc:sldMk cId="2023690264" sldId="263"/>
        </pc:sldMkLst>
      </pc:sldChg>
      <pc:sldChg chg="modNotes modNotesTx">
        <pc:chgData name="Oser, Danielle L." userId="81e6308b-f004-4fff-9706-da22ca6cfa9b" providerId="ADAL" clId="{26517639-56DC-4A5A-A383-34EACFDA34BA}" dt="2026-04-28T17:57:06.782" v="3242" actId="368"/>
        <pc:sldMkLst>
          <pc:docMk/>
          <pc:sldMk cId="2973494126" sldId="264"/>
        </pc:sldMkLst>
      </pc:sldChg>
      <pc:sldChg chg="modNotes modNotesTx">
        <pc:chgData name="Oser, Danielle L." userId="81e6308b-f004-4fff-9706-da22ca6cfa9b" providerId="ADAL" clId="{26517639-56DC-4A5A-A383-34EACFDA34BA}" dt="2026-04-28T17:57:06.768" v="3240" actId="368"/>
        <pc:sldMkLst>
          <pc:docMk/>
          <pc:sldMk cId="3203432956" sldId="265"/>
        </pc:sldMkLst>
      </pc:sldChg>
      <pc:sldChg chg="modNotes modNotesTx">
        <pc:chgData name="Oser, Danielle L." userId="81e6308b-f004-4fff-9706-da22ca6cfa9b" providerId="ADAL" clId="{26517639-56DC-4A5A-A383-34EACFDA34BA}" dt="2026-04-28T17:57:06.756" v="3238" actId="368"/>
        <pc:sldMkLst>
          <pc:docMk/>
          <pc:sldMk cId="2457082628" sldId="266"/>
        </pc:sldMkLst>
      </pc:sldChg>
      <pc:sldChg chg="modNotes modNotesTx">
        <pc:chgData name="Oser, Danielle L." userId="81e6308b-f004-4fff-9706-da22ca6cfa9b" providerId="ADAL" clId="{26517639-56DC-4A5A-A383-34EACFDA34BA}" dt="2026-04-28T17:57:06.950" v="3282" actId="368"/>
        <pc:sldMkLst>
          <pc:docMk/>
          <pc:sldMk cId="2742569975" sldId="268"/>
        </pc:sldMkLst>
      </pc:sldChg>
      <pc:sldChg chg="ord modNotes modNotesTx">
        <pc:chgData name="Oser, Danielle L." userId="81e6308b-f004-4fff-9706-da22ca6cfa9b" providerId="ADAL" clId="{26517639-56DC-4A5A-A383-34EACFDA34BA}" dt="2026-04-28T17:57:06.961" v="3284" actId="368"/>
        <pc:sldMkLst>
          <pc:docMk/>
          <pc:sldMk cId="2330922816" sldId="269"/>
        </pc:sldMkLst>
      </pc:sldChg>
      <pc:sldChg chg="modSp modNotes modNotesTx">
        <pc:chgData name="Oser, Danielle L." userId="81e6308b-f004-4fff-9706-da22ca6cfa9b" providerId="ADAL" clId="{26517639-56DC-4A5A-A383-34EACFDA34BA}" dt="2026-04-29T21:26:49.629" v="3375" actId="20577"/>
        <pc:sldMkLst>
          <pc:docMk/>
          <pc:sldMk cId="2250980954" sldId="270"/>
        </pc:sldMkLst>
        <pc:spChg chg="mod">
          <ac:chgData name="Oser, Danielle L." userId="81e6308b-f004-4fff-9706-da22ca6cfa9b" providerId="ADAL" clId="{26517639-56DC-4A5A-A383-34EACFDA34BA}" dt="2026-04-29T21:26:49.629" v="3375" actId="20577"/>
          <ac:spMkLst>
            <pc:docMk/>
            <pc:sldMk cId="2250980954" sldId="270"/>
            <ac:spMk id="2" creationId="{32957B53-69CA-7C25-8CD4-6D04FDE9EDAF}"/>
          </ac:spMkLst>
        </pc:spChg>
      </pc:sldChg>
      <pc:sldChg chg="modNotes modNotesTx">
        <pc:chgData name="Oser, Danielle L." userId="81e6308b-f004-4fff-9706-da22ca6cfa9b" providerId="ADAL" clId="{26517639-56DC-4A5A-A383-34EACFDA34BA}" dt="2026-04-28T17:57:06.997" v="3292" actId="368"/>
        <pc:sldMkLst>
          <pc:docMk/>
          <pc:sldMk cId="2317514040" sldId="271"/>
        </pc:sldMkLst>
      </pc:sldChg>
      <pc:sldChg chg="modNotes modNotesTx">
        <pc:chgData name="Oser, Danielle L." userId="81e6308b-f004-4fff-9706-da22ca6cfa9b" providerId="ADAL" clId="{26517639-56DC-4A5A-A383-34EACFDA34BA}" dt="2026-04-28T17:57:07.020" v="3298" actId="368"/>
        <pc:sldMkLst>
          <pc:docMk/>
          <pc:sldMk cId="4016233264" sldId="272"/>
        </pc:sldMkLst>
      </pc:sldChg>
      <pc:sldChg chg="modNotes modNotesTx">
        <pc:chgData name="Oser, Danielle L." userId="81e6308b-f004-4fff-9706-da22ca6cfa9b" providerId="ADAL" clId="{26517639-56DC-4A5A-A383-34EACFDA34BA}" dt="2026-04-28T17:57:07.037" v="3302" actId="368"/>
        <pc:sldMkLst>
          <pc:docMk/>
          <pc:sldMk cId="202202522" sldId="274"/>
        </pc:sldMkLst>
      </pc:sldChg>
      <pc:sldChg chg="modNotes modNotesTx">
        <pc:chgData name="Oser, Danielle L." userId="81e6308b-f004-4fff-9706-da22ca6cfa9b" providerId="ADAL" clId="{26517639-56DC-4A5A-A383-34EACFDA34BA}" dt="2026-04-28T17:57:07.012" v="3296" actId="368"/>
        <pc:sldMkLst>
          <pc:docMk/>
          <pc:sldMk cId="652396178" sldId="275"/>
        </pc:sldMkLst>
      </pc:sldChg>
      <pc:sldChg chg="modNotes modNotesTx">
        <pc:chgData name="Oser, Danielle L." userId="81e6308b-f004-4fff-9706-da22ca6cfa9b" providerId="ADAL" clId="{26517639-56DC-4A5A-A383-34EACFDA34BA}" dt="2026-04-28T17:57:07.048" v="3304" actId="368"/>
        <pc:sldMkLst>
          <pc:docMk/>
          <pc:sldMk cId="2004953662" sldId="276"/>
        </pc:sldMkLst>
      </pc:sldChg>
      <pc:sldChg chg="modSp mod modNotes modNotesTx">
        <pc:chgData name="Oser, Danielle L." userId="81e6308b-f004-4fff-9706-da22ca6cfa9b" providerId="ADAL" clId="{26517639-56DC-4A5A-A383-34EACFDA34BA}" dt="2026-04-28T17:57:07.065" v="3308" actId="368"/>
        <pc:sldMkLst>
          <pc:docMk/>
          <pc:sldMk cId="4015399010" sldId="278"/>
        </pc:sldMkLst>
        <pc:spChg chg="mod">
          <ac:chgData name="Oser, Danielle L." userId="81e6308b-f004-4fff-9706-da22ca6cfa9b" providerId="ADAL" clId="{26517639-56DC-4A5A-A383-34EACFDA34BA}" dt="2026-04-27T18:52:22.498" v="2451" actId="1076"/>
          <ac:spMkLst>
            <pc:docMk/>
            <pc:sldMk cId="4015399010" sldId="278"/>
            <ac:spMk id="2" creationId="{BB12FC89-8F49-9332-EF31-A872A8C9013E}"/>
          </ac:spMkLst>
        </pc:spChg>
      </pc:sldChg>
      <pc:sldChg chg="add del modNotes modNotesTx">
        <pc:chgData name="Oser, Danielle L." userId="81e6308b-f004-4fff-9706-da22ca6cfa9b" providerId="ADAL" clId="{26517639-56DC-4A5A-A383-34EACFDA34BA}" dt="2026-04-28T17:57:07.072" v="3310" actId="368"/>
        <pc:sldMkLst>
          <pc:docMk/>
          <pc:sldMk cId="3195263979" sldId="279"/>
        </pc:sldMkLst>
      </pc:sldChg>
      <pc:sldChg chg="add del modNotes modNotesTx">
        <pc:chgData name="Oser, Danielle L." userId="81e6308b-f004-4fff-9706-da22ca6cfa9b" providerId="ADAL" clId="{26517639-56DC-4A5A-A383-34EACFDA34BA}" dt="2026-04-28T17:57:07.080" v="3312" actId="368"/>
        <pc:sldMkLst>
          <pc:docMk/>
          <pc:sldMk cId="177624144" sldId="281"/>
        </pc:sldMkLst>
      </pc:sldChg>
      <pc:sldChg chg="modNotes modNotesTx">
        <pc:chgData name="Oser, Danielle L." userId="81e6308b-f004-4fff-9706-da22ca6cfa9b" providerId="ADAL" clId="{26517639-56DC-4A5A-A383-34EACFDA34BA}" dt="2026-04-28T17:57:07.089" v="3314" actId="368"/>
        <pc:sldMkLst>
          <pc:docMk/>
          <pc:sldMk cId="102070382" sldId="282"/>
        </pc:sldMkLst>
      </pc:sldChg>
      <pc:sldChg chg="modNotes modNotesTx">
        <pc:chgData name="Oser, Danielle L." userId="81e6308b-f004-4fff-9706-da22ca6cfa9b" providerId="ADAL" clId="{26517639-56DC-4A5A-A383-34EACFDA34BA}" dt="2026-04-28T17:57:07.098" v="3316" actId="368"/>
        <pc:sldMkLst>
          <pc:docMk/>
          <pc:sldMk cId="644357467" sldId="283"/>
        </pc:sldMkLst>
      </pc:sldChg>
      <pc:sldChg chg="modNotes modNotesTx">
        <pc:chgData name="Oser, Danielle L." userId="81e6308b-f004-4fff-9706-da22ca6cfa9b" providerId="ADAL" clId="{26517639-56DC-4A5A-A383-34EACFDA34BA}" dt="2026-04-28T17:57:06.889" v="3268" actId="368"/>
        <pc:sldMkLst>
          <pc:docMk/>
          <pc:sldMk cId="917413402" sldId="288"/>
        </pc:sldMkLst>
      </pc:sldChg>
      <pc:sldChg chg="modNotes">
        <pc:chgData name="Oser, Danielle L." userId="81e6308b-f004-4fff-9706-da22ca6cfa9b" providerId="ADAL" clId="{26517639-56DC-4A5A-A383-34EACFDA34BA}" dt="2026-04-28T17:57:06.923" v="3276" actId="368"/>
        <pc:sldMkLst>
          <pc:docMk/>
          <pc:sldMk cId="4174652082" sldId="290"/>
        </pc:sldMkLst>
      </pc:sldChg>
      <pc:sldChg chg="ord modNotes modNotesTx">
        <pc:chgData name="Oser, Danielle L." userId="81e6308b-f004-4fff-9706-da22ca6cfa9b" providerId="ADAL" clId="{26517639-56DC-4A5A-A383-34EACFDA34BA}" dt="2026-04-28T17:57:06.970" v="3286" actId="368"/>
        <pc:sldMkLst>
          <pc:docMk/>
          <pc:sldMk cId="2446861759" sldId="291"/>
        </pc:sldMkLst>
      </pc:sldChg>
      <pc:sldChg chg="delSp modSp mod ord modNotes modNotesTx">
        <pc:chgData name="Oser, Danielle L." userId="81e6308b-f004-4fff-9706-da22ca6cfa9b" providerId="ADAL" clId="{26517639-56DC-4A5A-A383-34EACFDA34BA}" dt="2026-04-29T20:19:06.488" v="3373" actId="20577"/>
        <pc:sldMkLst>
          <pc:docMk/>
          <pc:sldMk cId="182070869" sldId="292"/>
        </pc:sldMkLst>
        <pc:spChg chg="mod">
          <ac:chgData name="Oser, Danielle L." userId="81e6308b-f004-4fff-9706-da22ca6cfa9b" providerId="ADAL" clId="{26517639-56DC-4A5A-A383-34EACFDA34BA}" dt="2026-04-29T20:19:06.488" v="3373" actId="20577"/>
          <ac:spMkLst>
            <pc:docMk/>
            <pc:sldMk cId="182070869" sldId="292"/>
            <ac:spMk id="2" creationId="{70A08947-0D5E-7B9D-B201-E8F28BDA45FB}"/>
          </ac:spMkLst>
        </pc:spChg>
        <pc:spChg chg="del">
          <ac:chgData name="Oser, Danielle L." userId="81e6308b-f004-4fff-9706-da22ca6cfa9b" providerId="ADAL" clId="{26517639-56DC-4A5A-A383-34EACFDA34BA}" dt="2026-04-29T20:18:37.977" v="3327" actId="478"/>
          <ac:spMkLst>
            <pc:docMk/>
            <pc:sldMk cId="182070869" sldId="292"/>
            <ac:spMk id="3" creationId="{C5B74931-AD92-D68B-F421-AA7B69CFFE74}"/>
          </ac:spMkLst>
        </pc:spChg>
      </pc:sldChg>
      <pc:sldChg chg="modNotes modNotesTx">
        <pc:chgData name="Oser, Danielle L." userId="81e6308b-f004-4fff-9706-da22ca6cfa9b" providerId="ADAL" clId="{26517639-56DC-4A5A-A383-34EACFDA34BA}" dt="2026-04-28T17:57:06.932" v="3278" actId="368"/>
        <pc:sldMkLst>
          <pc:docMk/>
          <pc:sldMk cId="2321360768" sldId="293"/>
        </pc:sldMkLst>
      </pc:sldChg>
      <pc:sldChg chg="modNotes modNotesTx">
        <pc:chgData name="Oser, Danielle L." userId="81e6308b-f004-4fff-9706-da22ca6cfa9b" providerId="ADAL" clId="{26517639-56DC-4A5A-A383-34EACFDA34BA}" dt="2026-04-28T17:57:06.980" v="3288" actId="368"/>
        <pc:sldMkLst>
          <pc:docMk/>
          <pc:sldMk cId="1552089126" sldId="294"/>
        </pc:sldMkLst>
      </pc:sldChg>
      <pc:sldChg chg="ord modNotes modNotesTx">
        <pc:chgData name="Oser, Danielle L." userId="81e6308b-f004-4fff-9706-da22ca6cfa9b" providerId="ADAL" clId="{26517639-56DC-4A5A-A383-34EACFDA34BA}" dt="2026-04-28T17:57:06.942" v="3280" actId="368"/>
        <pc:sldMkLst>
          <pc:docMk/>
          <pc:sldMk cId="2669875815" sldId="295"/>
        </pc:sldMkLst>
      </pc:sldChg>
      <pc:sldChg chg="modNotes modNotesTx">
        <pc:chgData name="Oser, Danielle L." userId="81e6308b-f004-4fff-9706-da22ca6cfa9b" providerId="ADAL" clId="{26517639-56DC-4A5A-A383-34EACFDA34BA}" dt="2026-04-28T17:57:06.873" v="3264" actId="368"/>
        <pc:sldMkLst>
          <pc:docMk/>
          <pc:sldMk cId="223919283" sldId="296"/>
        </pc:sldMkLst>
      </pc:sldChg>
      <pc:sldChg chg="modNotes modNotesTx">
        <pc:chgData name="Oser, Danielle L." userId="81e6308b-f004-4fff-9706-da22ca6cfa9b" providerId="ADAL" clId="{26517639-56DC-4A5A-A383-34EACFDA34BA}" dt="2026-04-28T17:57:07.006" v="3294" actId="368"/>
        <pc:sldMkLst>
          <pc:docMk/>
          <pc:sldMk cId="275991976" sldId="299"/>
        </pc:sldMkLst>
      </pc:sldChg>
      <pc:sldChg chg="modNotes modNotesTx">
        <pc:chgData name="Oser, Danielle L." userId="81e6308b-f004-4fff-9706-da22ca6cfa9b" providerId="ADAL" clId="{26517639-56DC-4A5A-A383-34EACFDA34BA}" dt="2026-04-28T17:57:06.836" v="3254" actId="368"/>
        <pc:sldMkLst>
          <pc:docMk/>
          <pc:sldMk cId="2267639555" sldId="300"/>
        </pc:sldMkLst>
      </pc:sldChg>
      <pc:sldChg chg="modNotes modNotesTx">
        <pc:chgData name="Oser, Danielle L." userId="81e6308b-f004-4fff-9706-da22ca6cfa9b" providerId="ADAL" clId="{26517639-56DC-4A5A-A383-34EACFDA34BA}" dt="2026-04-28T17:57:06.842" v="3256" actId="368"/>
        <pc:sldMkLst>
          <pc:docMk/>
          <pc:sldMk cId="737779769" sldId="301"/>
        </pc:sldMkLst>
      </pc:sldChg>
      <pc:sldChg chg="modNotes modNotesTx">
        <pc:chgData name="Oser, Danielle L." userId="81e6308b-f004-4fff-9706-da22ca6cfa9b" providerId="ADAL" clId="{26517639-56DC-4A5A-A383-34EACFDA34BA}" dt="2026-04-28T17:57:06.859" v="3260" actId="368"/>
        <pc:sldMkLst>
          <pc:docMk/>
          <pc:sldMk cId="3170521684" sldId="302"/>
        </pc:sldMkLst>
      </pc:sldChg>
      <pc:sldChg chg="modNotes modNotesTx">
        <pc:chgData name="Oser, Danielle L." userId="81e6308b-f004-4fff-9706-da22ca6cfa9b" providerId="ADAL" clId="{26517639-56DC-4A5A-A383-34EACFDA34BA}" dt="2026-04-28T17:57:06.881" v="3266" actId="368"/>
        <pc:sldMkLst>
          <pc:docMk/>
          <pc:sldMk cId="1006122102" sldId="303"/>
        </pc:sldMkLst>
      </pc:sldChg>
      <pc:sldChg chg="modSp modNotes modNotesTx">
        <pc:chgData name="Oser, Danielle L." userId="81e6308b-f004-4fff-9706-da22ca6cfa9b" providerId="ADAL" clId="{26517639-56DC-4A5A-A383-34EACFDA34BA}" dt="2026-04-29T21:41:41.596" v="3376"/>
        <pc:sldMkLst>
          <pc:docMk/>
          <pc:sldMk cId="4146801618" sldId="304"/>
        </pc:sldMkLst>
        <pc:spChg chg="mod">
          <ac:chgData name="Oser, Danielle L." userId="81e6308b-f004-4fff-9706-da22ca6cfa9b" providerId="ADAL" clId="{26517639-56DC-4A5A-A383-34EACFDA34BA}" dt="2026-04-29T21:41:41.596" v="3376"/>
          <ac:spMkLst>
            <pc:docMk/>
            <pc:sldMk cId="4146801618" sldId="304"/>
            <ac:spMk id="5" creationId="{41E55199-A0E6-5167-BB1C-9481A29C1EE4}"/>
          </ac:spMkLst>
        </pc:spChg>
      </pc:sldChg>
      <pc:sldChg chg="modNotes modNotesTx">
        <pc:chgData name="Oser, Danielle L." userId="81e6308b-f004-4fff-9706-da22ca6cfa9b" providerId="ADAL" clId="{26517639-56DC-4A5A-A383-34EACFDA34BA}" dt="2026-04-28T17:57:07.029" v="3300" actId="368"/>
        <pc:sldMkLst>
          <pc:docMk/>
          <pc:sldMk cId="1466330899" sldId="305"/>
        </pc:sldMkLst>
      </pc:sldChg>
      <pc:sldChg chg="modNotes modNotesTx">
        <pc:chgData name="Oser, Danielle L." userId="81e6308b-f004-4fff-9706-da22ca6cfa9b" providerId="ADAL" clId="{26517639-56DC-4A5A-A383-34EACFDA34BA}" dt="2026-04-28T17:57:06.820" v="3250" actId="368"/>
        <pc:sldMkLst>
          <pc:docMk/>
          <pc:sldMk cId="1381690044" sldId="306"/>
        </pc:sldMkLst>
      </pc:sldChg>
      <pc:sldChg chg="modSp mod modNotes modNotesTx">
        <pc:chgData name="Oser, Danielle L." userId="81e6308b-f004-4fff-9706-da22ca6cfa9b" providerId="ADAL" clId="{26517639-56DC-4A5A-A383-34EACFDA34BA}" dt="2026-04-28T17:57:06.866" v="3262" actId="368"/>
        <pc:sldMkLst>
          <pc:docMk/>
          <pc:sldMk cId="3275136908" sldId="307"/>
        </pc:sldMkLst>
        <pc:spChg chg="mod">
          <ac:chgData name="Oser, Danielle L." userId="81e6308b-f004-4fff-9706-da22ca6cfa9b" providerId="ADAL" clId="{26517639-56DC-4A5A-A383-34EACFDA34BA}" dt="2026-04-27T18:04:50.374" v="647"/>
          <ac:spMkLst>
            <pc:docMk/>
            <pc:sldMk cId="3275136908" sldId="307"/>
            <ac:spMk id="6" creationId="{769B305D-6357-6A57-A659-B3A956271633}"/>
          </ac:spMkLst>
        </pc:spChg>
        <pc:graphicFrameChg chg="mod">
          <ac:chgData name="Oser, Danielle L." userId="81e6308b-f004-4fff-9706-da22ca6cfa9b" providerId="ADAL" clId="{26517639-56DC-4A5A-A383-34EACFDA34BA}" dt="2026-04-27T17:57:50.846" v="289"/>
          <ac:graphicFrameMkLst>
            <pc:docMk/>
            <pc:sldMk cId="3275136908" sldId="307"/>
            <ac:graphicFrameMk id="5" creationId="{7634E8B2-C2C5-DC72-B33E-9B4B5E2181D3}"/>
          </ac:graphicFrameMkLst>
        </pc:graphicFrameChg>
      </pc:sldChg>
      <pc:sldChg chg="modNotes modNotesTx">
        <pc:chgData name="Oser, Danielle L." userId="81e6308b-f004-4fff-9706-da22ca6cfa9b" providerId="ADAL" clId="{26517639-56DC-4A5A-A383-34EACFDA34BA}" dt="2026-04-28T17:57:06.747" v="3236" actId="368"/>
        <pc:sldMkLst>
          <pc:docMk/>
          <pc:sldMk cId="3819950041" sldId="308"/>
        </pc:sldMkLst>
      </pc:sldChg>
      <pc:sldChg chg="modNotes modNotesTx">
        <pc:chgData name="Oser, Danielle L." userId="81e6308b-f004-4fff-9706-da22ca6cfa9b" providerId="ADAL" clId="{26517639-56DC-4A5A-A383-34EACFDA34BA}" dt="2026-04-28T17:57:06.812" v="3248" actId="368"/>
        <pc:sldMkLst>
          <pc:docMk/>
          <pc:sldMk cId="3497381273" sldId="309"/>
        </pc:sldMkLst>
      </pc:sldChg>
      <pc:sldChg chg="modSp mod modNotes">
        <pc:chgData name="Oser, Danielle L." userId="81e6308b-f004-4fff-9706-da22ca6cfa9b" providerId="ADAL" clId="{26517639-56DC-4A5A-A383-34EACFDA34BA}" dt="2026-04-29T19:53:01.041" v="3324"/>
        <pc:sldMkLst>
          <pc:docMk/>
          <pc:sldMk cId="3257732514" sldId="312"/>
        </pc:sldMkLst>
        <pc:graphicFrameChg chg="mod">
          <ac:chgData name="Oser, Danielle L." userId="81e6308b-f004-4fff-9706-da22ca6cfa9b" providerId="ADAL" clId="{26517639-56DC-4A5A-A383-34EACFDA34BA}" dt="2026-04-29T19:53:01.041" v="3324"/>
          <ac:graphicFrameMkLst>
            <pc:docMk/>
            <pc:sldMk cId="3257732514" sldId="312"/>
            <ac:graphicFrameMk id="3" creationId="{FE4A8577-8F16-3669-72BE-CA3EA3D02E71}"/>
          </ac:graphicFrameMkLst>
        </pc:graphicFrameChg>
      </pc:sldChg>
      <pc:sldChg chg="modSp mod modNotes modNotesTx">
        <pc:chgData name="Oser, Danielle L." userId="81e6308b-f004-4fff-9706-da22ca6cfa9b" providerId="ADAL" clId="{26517639-56DC-4A5A-A383-34EACFDA34BA}" dt="2026-04-29T19:25:51.847" v="3323"/>
        <pc:sldMkLst>
          <pc:docMk/>
          <pc:sldMk cId="390635911" sldId="313"/>
        </pc:sldMkLst>
        <pc:graphicFrameChg chg="mod">
          <ac:chgData name="Oser, Danielle L." userId="81e6308b-f004-4fff-9706-da22ca6cfa9b" providerId="ADAL" clId="{26517639-56DC-4A5A-A383-34EACFDA34BA}" dt="2026-04-29T19:25:51.847" v="3323"/>
          <ac:graphicFrameMkLst>
            <pc:docMk/>
            <pc:sldMk cId="390635911" sldId="313"/>
            <ac:graphicFrameMk id="4" creationId="{FEC1586D-BCF2-FCCC-5C58-C751BEDC5020}"/>
          </ac:graphicFrameMkLst>
        </pc:graphicFrameChg>
      </pc:sldChg>
      <pc:sldChg chg="modNotes modNotesTx">
        <pc:chgData name="Oser, Danielle L." userId="81e6308b-f004-4fff-9706-da22ca6cfa9b" providerId="ADAL" clId="{26517639-56DC-4A5A-A383-34EACFDA34BA}" dt="2026-04-28T17:57:06.739" v="3234" actId="368"/>
        <pc:sldMkLst>
          <pc:docMk/>
          <pc:sldMk cId="2881730315" sldId="314"/>
        </pc:sldMkLst>
      </pc:sldChg>
      <pc:sldChg chg="modSp mod modNotes modNotesTx">
        <pc:chgData name="Oser, Danielle L." userId="81e6308b-f004-4fff-9706-da22ca6cfa9b" providerId="ADAL" clId="{26517639-56DC-4A5A-A383-34EACFDA34BA}" dt="2026-04-28T17:57:07.105" v="3318" actId="368"/>
        <pc:sldMkLst>
          <pc:docMk/>
          <pc:sldMk cId="886214108" sldId="315"/>
        </pc:sldMkLst>
        <pc:graphicFrameChg chg="mod">
          <ac:chgData name="Oser, Danielle L." userId="81e6308b-f004-4fff-9706-da22ca6cfa9b" providerId="ADAL" clId="{26517639-56DC-4A5A-A383-34EACFDA34BA}" dt="2026-04-27T19:42:49.177" v="3226"/>
          <ac:graphicFrameMkLst>
            <pc:docMk/>
            <pc:sldMk cId="886214108" sldId="315"/>
            <ac:graphicFrameMk id="3" creationId="{55852390-B5C0-5933-BBD0-8C8B54B30E8E}"/>
          </ac:graphicFrameMkLst>
        </pc:graphicFrameChg>
      </pc:sldChg>
      <pc:sldChg chg="modNotes">
        <pc:chgData name="Oser, Danielle L." userId="81e6308b-f004-4fff-9706-da22ca6cfa9b" providerId="ADAL" clId="{26517639-56DC-4A5A-A383-34EACFDA34BA}" dt="2026-04-28T17:57:06.904" v="3272" actId="368"/>
        <pc:sldMkLst>
          <pc:docMk/>
          <pc:sldMk cId="2238447791" sldId="31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5F00D8-6722-1241-2F58-AD757D4612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A65B5-5E67-FDDF-340E-19D93F3BCD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937" y="0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BD60A9E4-CAF3-400B-96F5-F6DF036473A2}" type="datetime1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F9AEE-9D10-6291-FE21-BEF504C419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8416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B989D6-2399-32FA-BAA2-83CF77B2A2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937" y="8918416"/>
            <a:ext cx="3077951" cy="470059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0D733F3E-8DEC-40DE-ACCB-B22CA6F1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7735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3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4" y="3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937F2C1B-07E2-4767-8F04-6F353FF93E8D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9" y="4518205"/>
            <a:ext cx="6072052" cy="451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3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70626" y="8795293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b" anchorCtr="0">
            <a:noAutofit/>
          </a:bodyPr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/>
  <p:notesStyle>
    <a:lvl1pPr marR="0" lvl="0" algn="l" rtl="0">
      <a:lnSpc>
        <a:spcPct val="200000"/>
      </a:lnSpc>
      <a:spcBef>
        <a:spcPts val="0"/>
      </a:spcBef>
      <a:spcAft>
        <a:spcPts val="0"/>
      </a:spcAft>
      <a:buClr>
        <a:srgbClr val="000000"/>
      </a:buClr>
      <a:buFont typeface="Arial"/>
      <a:defRPr sz="800" b="0" i="0" u="none" strike="noStrike" cap="none">
        <a:solidFill>
          <a:srgbClr val="000000"/>
        </a:solidFill>
        <a:latin typeface="Montserrat" panose="00000500000000000000" pitchFamily="2" charset="0"/>
        <a:ea typeface="Montserrat" panose="00000500000000000000" pitchFamily="2" charset="0"/>
        <a:cs typeface="Arial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3991241" y="8559766"/>
            <a:ext cx="3077739" cy="471053"/>
          </a:xfrm>
        </p:spPr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7343A-6765-ADDF-13F9-8BCDB22F321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64C77CF-9780-4F7C-A32C-2697E0057AC9}" type="datetime1">
              <a:rPr lang="en-US" smtClean="0"/>
              <a:t>4/29/2026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14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10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8C52B1-8DCD-CCC7-6837-ADCE7959A0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501498B-B203-494D-8A36-BAFA098302EB}" type="datetime1">
              <a:rPr lang="en-US" smtClean="0"/>
              <a:t>4/29/2026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944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FB16B4C1-5D5F-2DCF-6A62-6050EF2D6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C78F87F9-471F-2313-7F42-13B15E1733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E10C69DC-44FC-2558-2B67-4CF5CCC9B6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6B3A5-2C2E-527D-3C01-2106AA8277A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F7341EF-FB16-4EF5-A7C4-AAAEB78AA4EC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C568F7-EAB8-35D8-91BC-9E9FEEDB5F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343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12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AF258-D697-9B0C-A37B-A04E3303516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818F32-E990-456D-91E5-9066921F68A8}" type="datetime1">
              <a:rPr lang="en-US" smtClean="0"/>
              <a:t>4/29/2026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594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5D3307FF-CB8B-E9FE-607B-A07874981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DB5A0398-5A61-C8F0-F3E3-84C9C19F08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9B114549-4B8B-66FA-02EA-4E0EAED1C1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372730-583F-0871-CD75-51A414C713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2FA919-3CDA-4511-96F7-4D28E1C717CB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7CE9D8-DDAD-2B6D-D85C-3F72508E09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603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0B6C285F-DB1C-1E1B-7709-44F1A5B99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44274613-02E8-973B-74A1-FAF850A183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D2510277-7DF4-020E-ED44-AC9F3FD6B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C0AF7C-AE35-3FB5-DCA7-DC2461A3E00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E832657-F431-49B9-9B26-02857ADC7212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F7821-F9E2-5459-3231-1CB0D93E29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019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4CC7F870-5783-EDF5-4431-DA70D562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AFBA75C0-BC3C-FD98-C1F6-B5F14BB2CA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CCECBFFE-AC15-48A7-4661-04BE139A7C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7D373-DABC-AFF0-F14A-BC9479C746A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C582F5B-0A50-4798-85B7-A70BF3C5665E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6117E-978D-A717-D89C-8DF16D341F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15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190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E05D687E-91BE-BACF-787E-D339FB09C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AC9498F1-DCD9-27E9-A5C3-057BCDB65E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45B85740-4919-2293-54A0-360D201D5D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617505-CE74-0D29-D2D3-F7E8C2BC1DA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A10BD31-3357-461E-AE0B-593A17A061CD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76779E-9C28-8279-0B7C-4E9CD51944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16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511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EC7F273C-E1DA-06F1-BCD9-1361BF01D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3688DCF0-5044-380E-4210-881F68C2B9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DDF9C00E-3AFA-6531-1E17-17B932342B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AD65F5-B971-7B72-37A4-B174A453273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918ABF9-64CD-4A53-A45C-D5F5CA6C50B4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FECC69-0F02-BD90-10B6-8EBB10F26B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887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AD3FD5CD-16B0-53AF-8FB8-3F62AE01E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6EBBEC19-20DC-CE03-2527-35FF8CFFB9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29FE0CD-4D53-53A7-CB07-73D63C8FE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CFB278-CED1-BBE7-CE58-F28A472B3CE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2B440D1-E8A3-475D-8BD6-70E0F9E7DAA0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94EB4F-2C48-5C44-310F-844FC49FE2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517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99BB4A0A-AB29-8DEC-243F-BF8D984AD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ABEA8C06-25F0-805F-6C0F-F03887FC45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1C0AC9AF-6399-333A-5F44-697CD03857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275C89-6D71-6C1D-544C-3C13BE03E4B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CEBF1DA-6846-4786-A6DA-F769040AFBEE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C7E6E1-7260-C818-823E-15A3FEB03A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19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768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DB3728-A2B0-3707-04DB-CB83440333F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9453681-C848-4D40-8113-FEA29D0FDD71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1BC19-55D4-C381-B86D-B0185227E9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5F03B17-248E-8B9B-73E0-F0380D74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9AAC30F9-740E-CF77-9AA2-BE51600E56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49B6EAF9-EEC3-DE49-B77E-4EF563F0A4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A487C9-9A44-B492-58E0-34A1606EF7E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D6CF796-F67F-4BDB-813C-A9FB1527AE77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DC69CA-7D47-7E55-6678-77A56558EE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20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682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5F233175-A01E-2F2F-5FFE-869B6A01E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F2BE6396-A4A7-C4DE-C138-31A707AE09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074372D6-F269-CAC8-1791-D8DB4657C1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16451-21EC-3F3D-F83F-49D6626B97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6891FFF-34C7-4195-A440-A273E65B6073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778B61-8509-774A-87C3-63C7C7D6DA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4337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22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5B5373-FE9C-EA2A-B40D-C06457C19AE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DFB6AD5-2E4B-4612-8841-C603A7F86A5D}" type="datetime1">
              <a:rPr lang="en-US" smtClean="0"/>
              <a:t>4/29/2026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70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B7CD702-EC7A-8546-C7C3-A84283918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176FF15B-19B0-B6EB-BEF4-A4495C9A92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D883706A-7C15-3AB6-4095-0B926FA4F4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8A508-6947-68EC-6755-BF21CCF2E42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B10C3F-9A83-4E2F-9D34-FB67E4467340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ED42C-C719-4D38-E68E-D544A5CF11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103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8C8DF5F6-94CE-55BB-4A58-9D50A2194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D29E9C00-1824-2822-67D6-5140964691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76555096-E5F5-47B7-6110-1BF2049572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9A0F3-366C-EB8B-9FF8-9C890734867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906A806-4621-4357-AB2C-161B297FA195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0FEA92-11D0-05F0-358F-A133DFCC01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2653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7AB69F6-6633-9ED1-0C68-AB416F30B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804BA671-DA0B-5585-6A18-2D8FD307FE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8B971129-0332-4C41-1E3C-D5CB817802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2F7DB3-1D6D-02E3-F825-A76A12EF54A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C29C494-9065-48E4-8D1F-CB73C01E42ED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24183F-FF4B-B5AC-FA57-564443A9A9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25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189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20CE02F6-8EB0-2ACA-DB82-6E2432406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98E97980-3F73-A036-C49C-6D0A9EE247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85C48819-A5DD-D35F-A28F-40531F1825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77056-1433-CA82-A2CB-ACD3113B0B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6E3EA63-02B9-4FF1-B0E5-5E8D811C8335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932BB2-C23D-1B33-D242-53E5398E96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26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473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2B04FFE3-CA2B-3498-32CD-6EEDD2A63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50D59D21-DD93-B8C1-8175-0CE4E4DCB1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99CF56F6-6E5E-4925-D2C7-89CDF7AC55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E8CDDF-05CC-F50F-57E5-F14956C306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32A142B-726D-43DA-82F7-F9A5C36BBC01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3BA990-A9D0-3B15-5695-FA37836DF7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3458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67D4FC1B-12F1-6F43-7EBA-4623D02F1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B556306A-930A-F73F-8DDE-CBEF267634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B67FFF9E-65E9-E1B3-3A15-397B2B1F5D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29C3B5-7BE6-E342-6729-1D7DEB740E6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F052CD0-87F8-4BAD-8EBE-38A593F45A36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E717BD-7249-705D-3924-5DD970E5CB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93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048D2650-8FB8-C55B-20F4-174DA1B06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702C1AA8-2BE5-5937-31E0-A958C69C35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65C157A0-F0D1-D513-BA96-7B8FECA6DB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3351A-7D84-31F6-AE55-C3B439F96F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737EB69-9281-4FE1-8F69-A82CD3528061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6DB77D-6276-6960-5658-4472363355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29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35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D4E64-1400-9393-5BC4-9A035D5BE3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E4057A7-DBA3-4304-8A2A-29A8CB20EE95}" type="datetime1">
              <a:rPr lang="en-US" smtClean="0"/>
              <a:t>4/29/2026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70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5839710-F223-0026-F9E5-21BBA393F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3733DB3B-5789-7CBE-3FA5-B4AA873579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E02C0EC6-935F-8319-506B-ABA805C237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0E713A-D59A-EF0E-DB23-232231AA172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1A036CD-CE86-49BB-995A-E990226F95A7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582AE6-E0E6-960F-A166-CC036A18F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30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207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7CD65B5-2693-31BC-CBB5-06CD97FDD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2D352187-28BA-1FD6-6EEC-D259EE304E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86AC6ECE-E540-1EAA-BCC0-CA53221C2F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6134E-C52D-D5B3-5794-A216363270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B440DF2-4013-426A-A6E8-EBE71B6D0805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094C7-E9CD-6F5E-6C27-8D92E7AD17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1852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F2D8A60B-69CB-59BF-4E28-B0B367645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89C3EEFA-5B9B-0970-52A3-D7329D615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46BBD502-9B30-75C4-014A-1DB7447550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D1AB4-2152-6B82-545A-7C255254896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A570F29-E981-44ED-8615-5BA99D103E38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1469A4-F704-E862-5144-9DBEF678D1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32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654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BFD033DD-7004-568C-0EEF-AFF1878E0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5AD5B88F-0FD6-8276-630E-B26EBFAE16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9CEB467B-8ADF-F748-A52D-1F41873D91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A27E04-D8F4-9364-AB0B-2DAD2E20DD5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69BD77-3DED-44B8-AEA5-A2B70454A2F3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D1211-A155-04DA-E519-EA9758F6D9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7771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7CBD987-EB9B-798A-12B0-915589616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3D15997E-4EBB-F853-C6C4-526A2981AA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AD8C7FDC-EE0A-EA32-9D34-C7AC8BF130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ED12A-E998-27FC-A2DC-3B0FA014D1A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5A53999-6419-49F2-A9E7-2755C11846B8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92E9EF-6C2A-1AFF-FDBD-21C8A063E9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9290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A489DC7-3577-642A-DBC7-82EDFB426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5D920B34-1E79-C609-8BA5-A9B820A236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1491BD53-7001-F8A5-DF75-5AB8460D52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C6D9F-8796-3C45-672B-6B471DB32E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8B929C2-ACA5-4A74-B94B-53C51998EE04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05C9DB-2D18-BD37-C21C-B6B1C0B048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35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578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A1149541-1AF1-AFC0-CCF7-86C246885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EB568633-FA04-7A78-AD76-4B3325C046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D3F272F-D1EB-AF04-E0BE-8394CFBCFC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94F76B-EE09-3DF1-5E2B-EA43988A90D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9F1B623-A429-44A6-BF23-3AE0CB128007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2FF42-1458-FB6A-0D22-E8651D4363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36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7566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D45B328-D3B3-CD41-49EE-6F20A57B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8E73B424-BE0C-73F1-14A8-3C7D5B35CD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CEF37A56-4E69-0D49-E3C1-FEC066326B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9B667-3C77-0EC3-5211-C31BF978ED2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0DBA760-CD89-4F58-8CB0-3571302D37DE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4109D3-1B2A-6B45-8E52-F47226B277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064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0AEC4077-E75D-D232-B862-8E4971968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AF3BD485-04EC-ADAD-2B39-1778FFB630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4216C554-3E78-A127-DA82-50F4D4D00F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16C21A-E684-00F2-3899-E65EC50797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CD93F5-4B56-4DA9-83E9-C68613482602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3D00AE-3F9E-A4EB-4941-0C3343DFBF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4955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983BB30-4963-337E-1BD3-8BC918A8D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558BFF7F-A6E1-F4CC-7ECB-952755E61B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4B80FF84-D518-7E28-47E3-D3926F10BC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CB1505-FC0C-8B50-5594-0122CE7447E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5552E17-4A79-4AFF-928A-BB7C2A8DA11D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9BD649-4F21-4E39-BA9C-742D1A0D74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39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83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7F04D370-7C6E-06CD-AF3C-367960A90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95494DD7-0103-A3E2-6086-C6C9F291F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BBA16CBD-EEF0-31F5-F559-BCF0179DE51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CEA418-299A-4295-3FCF-7AC14CEF2BA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4A6D26-98F3-4D56-99D6-63EF270885E8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57C6CF-B93A-E0E9-2E58-FBCE864811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8590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ABB44722-B25D-2ED7-6F70-EDEE393BC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51932D8C-6A3F-8402-4B2F-FD323FFE82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A1F3C155-3185-6CC2-F787-42D3AA65D2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5A014-730D-D76A-5843-A79053700D6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B350C9-B1BA-412B-B839-A97A8FC6F862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1320E7-0CD0-1C18-ADFE-3489F4F389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40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8612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94875BB2-1645-EFD0-8436-3FEDF3F86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8911AA3C-F12D-AB4F-94B3-80D51A5F89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35A812E0-14AF-F454-2EE6-57DEE7537F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C635E7-5795-7ECC-87F1-6C0651E4AB1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8E64B73-7C01-40B0-89D4-B2A10A4CE2F7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E0FFF8-D980-CC59-5B90-17461C7439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0290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ACF27EA-B612-60A7-BCD6-1F3FBB22F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CFB9E274-0A54-5F0B-E3DB-27EFAE8D31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0EC898FB-939C-BE84-87F3-1A8D5C450A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17261-6664-A3AF-ECE7-72D43172BA7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02E5001-F0B4-47FA-AF46-737FECFAB6B9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B156BC-BDD7-645A-3981-5850E6B2E9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42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8738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9C6F067F-3D70-4AE1-57CC-FF41EED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B64E7A5A-39FC-E5A3-BAC4-EEFD0EA3C5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12EDA9E3-ACA6-5A72-D78F-8ACFB77B68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77DB52-3CEA-E1C9-F007-5F6958C3EE7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A269266-5084-46FE-BA66-74709B6D6572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9B8124-AAF5-C7AE-D246-FACFAA090C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405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51A37CB7-A7B6-38A3-9830-911C73193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0E85E487-C14F-641F-5889-6120F97A60B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FED7A33-8D37-7C5C-470B-2C539AA14F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5A621D-9DF0-A9A1-6E14-ED8DF3F0CF1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31012D4-A992-4F7A-A59D-486E2C61F920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ACCB79-8E9F-7F45-8DF6-2FA9637D87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6931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45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B1A4C-638B-C555-F39B-A7D0F36796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C259E08-D280-4B49-962C-A7B37A6975FE}" type="datetime1">
              <a:rPr lang="en-US" smtClean="0"/>
              <a:t>4/29/2026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685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6d160d02b0_1_1:notes"/>
          <p:cNvSpPr txBox="1">
            <a:spLocks noGrp="1"/>
          </p:cNvSpPr>
          <p:nvPr>
            <p:ph type="body" idx="1"/>
          </p:nvPr>
        </p:nvSpPr>
        <p:spPr>
          <a:xfrm>
            <a:off x="710248" y="4518205"/>
            <a:ext cx="5681980" cy="3696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110" name="Google Shape;110;g26d160d02b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AE7882-9D9C-E30A-2750-92AB7689D50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885D01C-600C-4154-83AE-DE0E8343D45E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623CE7-E995-E8F9-4947-0265CE9073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46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pPr marL="0" indent="0">
              <a:spcBef>
                <a:spcPts val="371"/>
              </a:spcBef>
            </a:pPr>
            <a:endParaRPr dirty="0"/>
          </a:p>
        </p:txBody>
      </p:sp>
      <p:sp>
        <p:nvSpPr>
          <p:cNvPr id="123" name="Google Shape;1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D3F5F-4F6E-7817-CDE8-8E41E814EB5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683ABA0-56A4-45F2-AA42-A7BF58796441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DCF788-A9EB-0F9F-D6D6-50C6D4D73F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47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5B021364-A50C-E901-FF9B-F382F95A5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280BFEF0-85F9-C8D3-51CB-0D3B2BEB8F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FB83D5FF-6EB6-3FB6-6975-175D64B600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252570-5E67-8B49-4CFD-E1AF23AC4B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AB6C56F-A952-40AA-8F29-476EBC587EA2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CA981-C4F6-D646-37DF-EF03AB0741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5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184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82B0C72-D712-1704-EBC5-D3F667491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CEAA2505-2F4C-B1D8-3A6E-63E8124EAF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A244712F-049C-5ED1-375F-A60A876650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A7DAAA-E62C-84A0-7D1F-A52B8993857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668155E-BC0C-4668-A21A-1ECA0797A33C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E9A233-A11D-8A10-1292-1D466AD95B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6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705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49DEC12F-320A-2501-9B74-9DDC01812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1A018C4F-5B6C-B81D-09F3-C07319F649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8ACFAEBE-CFC8-6E38-8A9E-E7E8D25F20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83D2B0-FF86-5D54-7F14-01E015EE012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A545D65-B796-4875-A29E-BAF3CF7EF4BB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12D481-E7EA-A0F6-8CCB-B1245BE0B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39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75D8384-EEEC-1867-A244-936D809B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1968B653-530C-1BE6-79B6-6E4FDC1A9C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3D555D3B-96BC-6F85-F3A6-183C1585C7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8F86AD-579F-D0C7-62AA-A4FF85591B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0477893-7920-4208-B191-028CBE443C15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65A0A-25F9-FD8B-ADC7-5B25185E6D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805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EB7230CF-E7A1-2FBA-1A94-287464B0C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2B8E4E31-43AD-4098-7754-41FD10713F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189" tIns="47082" rIns="94189" bIns="47082" anchor="t" anchorCtr="0">
            <a:noAutofit/>
          </a:bodyPr>
          <a:lstStyle/>
          <a:p>
            <a:endParaRPr lang="en-US" dirty="0"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B9A60C6F-0F44-69AB-9A56-1854974379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56D365-AD89-CC20-8DAA-0F3AD546D6D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E22558E-E82D-4ECC-ADA1-8C7F92A2F211}" type="datetime1">
              <a:rPr lang="en-US" smtClean="0"/>
              <a:t>4/29/2026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509073-5B99-0940-9809-0A89733184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9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45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17" name="Google Shape;17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18" name="Google Shape;18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17" name="Google Shape;17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18" name="Google Shape;18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56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ctrTitle" hasCustomPrompt="1"/>
          </p:nvPr>
        </p:nvSpPr>
        <p:spPr>
          <a:xfrm>
            <a:off x="506947" y="841771"/>
            <a:ext cx="8106417" cy="252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4500" b="1">
                <a:solidFill>
                  <a:srgbClr val="EC9041"/>
                </a:solidFill>
                <a:latin typeface="Montserrat Black" panose="020F0502020204030204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r>
              <a:rPr lang="en-US" b="1" dirty="0"/>
              <a:t>TITLE</a:t>
            </a:r>
            <a:endParaRPr dirty="0"/>
          </a:p>
        </p:txBody>
      </p:sp>
      <p:sp>
        <p:nvSpPr>
          <p:cNvPr id="21" name="Google Shape;21;p6"/>
          <p:cNvSpPr txBox="1">
            <a:spLocks noGrp="1"/>
          </p:cNvSpPr>
          <p:nvPr>
            <p:ph type="subTitle" idx="1"/>
          </p:nvPr>
        </p:nvSpPr>
        <p:spPr>
          <a:xfrm>
            <a:off x="1143000" y="3453873"/>
            <a:ext cx="6858000" cy="48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ontserrat" panose="00000500000000000000" pitchFamily="2" charset="0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6713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 Black" panose="020F0502020204030204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28" name="Google Shape;28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29" name="Google Shape;29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25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45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269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 preserve="1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41" name="Google Shape;41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42" name="Google Shape;42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95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50" name="Google Shape;50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51" name="Google Shape;51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228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55" name="Google Shape;5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56" name="Google Shape;5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08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24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Montserrat" panose="00000500000000000000" pitchFamily="2" charset="0"/>
              </a:defRPr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8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ctrTitle" hasCustomPrompt="1"/>
          </p:nvPr>
        </p:nvSpPr>
        <p:spPr>
          <a:xfrm>
            <a:off x="506947" y="841771"/>
            <a:ext cx="8106417" cy="3117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4500" b="1">
                <a:solidFill>
                  <a:srgbClr val="EC9041"/>
                </a:solidFill>
                <a:latin typeface="Montserrat Black" panose="020F0502020204030204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r>
              <a:rPr lang="en-US" b="1" dirty="0"/>
              <a:t>TITLE</a:t>
            </a:r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24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67" name="Google Shape;67;p1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69" name="Google Shape;69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70" name="Google Shape;70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73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276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0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 Black" panose="020F0502020204030204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28" name="Google Shape;28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29" name="Google Shape;29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45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41" name="Google Shape;41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42" name="Google Shape;42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432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2100">
                <a:latin typeface="Montserrat" panose="00000500000000000000" pitchFamily="2" charset="0"/>
              </a:defRPr>
            </a:lvl1pPr>
            <a:lvl2pPr marL="914400" lvl="1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/>
            </a:lvl2pPr>
            <a:lvl3pPr marL="1371600" lvl="2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500"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5pPr>
            <a:lvl6pPr marL="2743200" lvl="5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 dirty="0"/>
          </a:p>
        </p:txBody>
      </p:sp>
      <p:sp>
        <p:nvSpPr>
          <p:cNvPr id="50" name="Google Shape;50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51" name="Google Shape;51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55" name="Google Shape;55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56" name="Google Shape;56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24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Montserrat" panose="00000500000000000000" pitchFamily="2" charset="0"/>
              </a:defRPr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2400">
                <a:latin typeface="Montserrat" panose="00000500000000000000" pitchFamily="2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3300"/>
            </a:lvl9pPr>
          </a:lstStyle>
          <a:p>
            <a:endParaRPr dirty="0"/>
          </a:p>
        </p:txBody>
      </p:sp>
      <p:sp>
        <p:nvSpPr>
          <p:cNvPr id="67" name="Google Shape;67;p1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Montserrat" panose="00000500000000000000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69" name="Google Shape;69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70" name="Google Shape;70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350"/>
            </a:lvl9pPr>
          </a:lstStyle>
          <a:p>
            <a:endParaRPr lang="en-US" dirty="0"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B6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1" name="Google Shape;101;p2"/>
          <p:cNvSpPr/>
          <p:nvPr userDrawn="1"/>
        </p:nvSpPr>
        <p:spPr>
          <a:xfrm>
            <a:off x="0" y="4358500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 userDrawn="1"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 userDrawn="1"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/>
          <p:cNvGrpSpPr/>
          <p:nvPr userDrawn="1"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/>
            <p:cNvPicPr preferRelativeResize="0"/>
            <p:nvPr/>
          </p:nvPicPr>
          <p:blipFill rotWithShape="1">
            <a:blip r:embed="rId1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/>
            <p:cNvPicPr preferRelativeResize="0"/>
            <p:nvPr/>
          </p:nvPicPr>
          <p:blipFill rotWithShape="1">
            <a:blip r:embed="rId1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/>
            <p:cNvPicPr preferRelativeResize="0"/>
            <p:nvPr/>
          </p:nvPicPr>
          <p:blipFill rotWithShape="1">
            <a:blip r:embed="rId1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1400" b="0" i="0" u="none" strike="noStrike" cap="none" dirty="0">
          <a:solidFill>
            <a:srgbClr val="000000"/>
          </a:solidFill>
          <a:latin typeface="Montserrat Black" panose="020F0502020204030204" pitchFamily="2" charset="0"/>
          <a:ea typeface="Montserrat Black" panose="020F0502020204030204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dirty="0">
          <a:solidFill>
            <a:srgbClr val="000000"/>
          </a:solidFill>
          <a:latin typeface="Montserrat" panose="00000500000000000000" pitchFamily="2" charset="0"/>
          <a:ea typeface="Montserrat" panose="000005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1" name="Google Shape;101;p2"/>
          <p:cNvSpPr/>
          <p:nvPr userDrawn="1"/>
        </p:nvSpPr>
        <p:spPr>
          <a:xfrm>
            <a:off x="0" y="4358500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 userDrawn="1"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 userDrawn="1"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/>
          <p:cNvGrpSpPr/>
          <p:nvPr userDrawn="1"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/>
            <p:cNvPicPr preferRelativeResize="0"/>
            <p:nvPr/>
          </p:nvPicPr>
          <p:blipFill rotWithShape="1">
            <a:blip r:embed="rId1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/>
            <p:cNvPicPr preferRelativeResize="0"/>
            <p:nvPr/>
          </p:nvPicPr>
          <p:blipFill rotWithShape="1">
            <a:blip r:embed="rId1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/>
            <p:cNvPicPr preferRelativeResize="0"/>
            <p:nvPr/>
          </p:nvPicPr>
          <p:blipFill rotWithShape="1">
            <a:blip r:embed="rId1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7484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1400" b="0" i="0" u="none" strike="noStrike" cap="none" dirty="0">
          <a:solidFill>
            <a:srgbClr val="000000"/>
          </a:solidFill>
          <a:latin typeface="Montserrat Black" panose="020F0502020204030204" pitchFamily="2" charset="0"/>
          <a:ea typeface="Montserrat Black" panose="020F0502020204030204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dirty="0">
          <a:solidFill>
            <a:srgbClr val="000000"/>
          </a:solidFill>
          <a:latin typeface="Montserrat" panose="00000500000000000000" pitchFamily="2" charset="0"/>
          <a:ea typeface="Montserrat" panose="000005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11/relationships/webextension" Target="../webextensions/webextension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Interactive content from Mentimeter">
                <a:extLst>
                  <a:ext uri="{FF2B5EF4-FFF2-40B4-BE49-F238E27FC236}">
                    <a16:creationId xmlns:a16="http://schemas.microsoft.com/office/drawing/2014/main" id="{FEC1586D-BCF2-FCCC-5C58-C751BEDC50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5579747"/>
                  </p:ext>
                </p:extLst>
              </p:nvPr>
            </p:nvGraphicFramePr>
            <p:xfrm>
              <a:off x="285750" y="161925"/>
              <a:ext cx="8572500" cy="412777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Add-in 3" title="Interactive content from Mentimeter">
                <a:extLst>
                  <a:ext uri="{FF2B5EF4-FFF2-40B4-BE49-F238E27FC236}">
                    <a16:creationId xmlns:a16="http://schemas.microsoft.com/office/drawing/2014/main" id="{FEC1586D-BCF2-FCCC-5C58-C751BEDC50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750" y="161925"/>
                <a:ext cx="8572500" cy="412777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AEEC9629-7E75-7784-2F93-047FC593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Mentimeter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390635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E1C26F-EDEA-4965-1FF1-540B685D4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/>
              <a:t>You’re not stuck on perfect… 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You’re stuck deciding</a:t>
            </a:r>
          </a:p>
        </p:txBody>
      </p:sp>
    </p:spTree>
    <p:extLst>
      <p:ext uri="{BB962C8B-B14F-4D97-AF65-F5344CB8AC3E}">
        <p14:creationId xmlns:p14="http://schemas.microsoft.com/office/powerpoint/2010/main" val="34973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33B97448-4106-6624-8429-922B4F917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57CE4A8C-A203-779F-29BB-CAF2F1836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E4B0F796-FC1C-D4E5-F645-BA07DA61E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3953AA84-3CC7-4E18-98B7-91DFA6442849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0FA53622-38E0-9D5D-5989-5ECA8BECB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776D1637-5871-43DD-6558-6F494B006C2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DFC2CDC0-0432-BB53-2FE3-721F878CE71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F5E8B797-2B1C-F65D-5BD9-3408046FE89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5D17662-65BA-AF1F-61BE-812194592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WHEN YOU’RE SPINNING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What’s driving it?</a:t>
            </a:r>
          </a:p>
        </p:txBody>
      </p:sp>
    </p:spTree>
    <p:extLst>
      <p:ext uri="{BB962C8B-B14F-4D97-AF65-F5344CB8AC3E}">
        <p14:creationId xmlns:p14="http://schemas.microsoft.com/office/powerpoint/2010/main" val="138169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Add-in 2" title="Interactive content from Mentimeter">
                <a:extLst>
                  <a:ext uri="{FF2B5EF4-FFF2-40B4-BE49-F238E27FC236}">
                    <a16:creationId xmlns:a16="http://schemas.microsoft.com/office/drawing/2014/main" id="{FE4A8577-8F16-3669-72BE-CA3EA3D02E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28170434"/>
                  </p:ext>
                </p:extLst>
              </p:nvPr>
            </p:nvGraphicFramePr>
            <p:xfrm>
              <a:off x="285750" y="161925"/>
              <a:ext cx="8572500" cy="411550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3" name="Add-in 2" title="Interactive content from Mentimeter">
                <a:extLst>
                  <a:ext uri="{FF2B5EF4-FFF2-40B4-BE49-F238E27FC236}">
                    <a16:creationId xmlns:a16="http://schemas.microsoft.com/office/drawing/2014/main" id="{FE4A8577-8F16-3669-72BE-CA3EA3D02E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750" y="161925"/>
                <a:ext cx="8572500" cy="4115503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1026EE18-10E7-7037-BA01-60954114F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you are spinning or stuck what is driving you?</a:t>
            </a:r>
          </a:p>
        </p:txBody>
      </p:sp>
    </p:spTree>
    <p:extLst>
      <p:ext uri="{BB962C8B-B14F-4D97-AF65-F5344CB8AC3E}">
        <p14:creationId xmlns:p14="http://schemas.microsoft.com/office/powerpoint/2010/main" val="3257732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26E6CE03-240B-E06E-1481-063541689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CDEBF3CE-33BC-8D59-DA2E-60EBF2F24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E1F72AE1-08AD-32BC-AA70-D3E03F81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FA94E7D3-3D2E-1529-434D-DE67691F8306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44A7A0B5-626A-677F-10C7-49BC8D23C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3E42A794-BA63-50B7-49F8-EF478D87195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FECBD8B1-4B74-E13E-8B02-73B85EF366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77D79336-B496-CF3E-397F-B171045037F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148941-60B4-2C58-63BF-0FD22E8B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DO WE DO THIS?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/>
            </a:br>
            <a:r>
              <a:rPr lang="en-US" dirty="0"/>
              <a:t>Pressure - Fear - Control</a:t>
            </a:r>
          </a:p>
        </p:txBody>
      </p:sp>
    </p:spTree>
    <p:extLst>
      <p:ext uri="{BB962C8B-B14F-4D97-AF65-F5344CB8AC3E}">
        <p14:creationId xmlns:p14="http://schemas.microsoft.com/office/powerpoint/2010/main" val="226763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565C622D-D088-8ABF-AB5B-78FDF9D36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CD07FE08-C850-6E43-0029-1EEC48E1F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497A8C1E-B11B-C188-0385-63A59B263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E70C2715-1AD4-C81F-B2F1-D9A770650AE0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740DD1C2-6A7D-1CBA-B098-94614FF98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B8B59D37-44AB-94A6-9E24-BE2C8C449D4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A10ADAD2-7706-4967-6E98-0C0D619150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8A9CC11F-EA04-8A8E-B545-2837D5CA65C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D8A5E47-7198-83EE-298A-CA8FC21C1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ARE YOU AVOIDING?</a:t>
            </a:r>
          </a:p>
        </p:txBody>
      </p:sp>
    </p:spTree>
    <p:extLst>
      <p:ext uri="{BB962C8B-B14F-4D97-AF65-F5344CB8AC3E}">
        <p14:creationId xmlns:p14="http://schemas.microsoft.com/office/powerpoint/2010/main" val="737779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40BC5A37-6ECC-EDA6-4062-8895C5B25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DED5CE4A-29DE-946E-153F-C02F2578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8C29C0F5-79DF-9C51-5775-A50B8F3BF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7C37EECD-98D6-9681-707C-AAB2E8EE4CC4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9B5DF92A-AD7F-2E69-16CB-9A7B228E5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6F4B17B8-BEE9-6519-19CC-6ED11EF99B1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51C2EC52-C963-2169-2FD8-299ACC991DF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95A6A4B1-5F9C-0B63-2576-D8A40A89C66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83625B5E-949D-939C-D0E0-B693EA3F4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IT’S ONLY …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/>
            </a:br>
            <a:r>
              <a:rPr lang="en-US" dirty="0"/>
              <a:t>One … Little … Quick Tweak</a:t>
            </a:r>
          </a:p>
        </p:txBody>
      </p:sp>
    </p:spTree>
    <p:extLst>
      <p:ext uri="{BB962C8B-B14F-4D97-AF65-F5344CB8AC3E}">
        <p14:creationId xmlns:p14="http://schemas.microsoft.com/office/powerpoint/2010/main" val="317052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AA18BB1-5C43-5614-EBD2-4B5EBC6E4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565B810A-3D21-FE7E-08A2-9779A8DA8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2AA63431-C396-67FB-9EFB-76654DB01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115F6674-2169-B91E-3D0B-3D1C73DF3AE3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4BAD81E9-4079-CFE4-0FCE-0F4791C18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D76EE0A1-C793-E3CE-D2B8-0486B3BBBC6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0E6E2B26-499F-03C6-A079-C6DE78AF36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9D619D43-2DDF-D641-9E82-B50E33149F1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5" name="Add-in 4" title="Interactive content from Mentimeter">
                <a:extLst>
                  <a:ext uri="{FF2B5EF4-FFF2-40B4-BE49-F238E27FC236}">
                    <a16:creationId xmlns:a16="http://schemas.microsoft.com/office/drawing/2014/main" id="{7634E8B2-C2C5-DC72-B33E-9B4B5E2181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7154898"/>
                  </p:ext>
                </p:extLst>
              </p:nvPr>
            </p:nvGraphicFramePr>
            <p:xfrm>
              <a:off x="285750" y="161925"/>
              <a:ext cx="8572500" cy="48196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5" name="Add-in 4" title="Interactive content from Mentimeter">
                <a:extLst>
                  <a:ext uri="{FF2B5EF4-FFF2-40B4-BE49-F238E27FC236}">
                    <a16:creationId xmlns:a16="http://schemas.microsoft.com/office/drawing/2014/main" id="{7634E8B2-C2C5-DC72-B33E-9B4B5E2181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5750" y="161925"/>
                <a:ext cx="8572500" cy="481965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769B305D-6357-6A57-A659-B3A956271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honest     ...   have you done this exact thing this week?</a:t>
            </a:r>
          </a:p>
        </p:txBody>
      </p:sp>
    </p:spTree>
    <p:extLst>
      <p:ext uri="{BB962C8B-B14F-4D97-AF65-F5344CB8AC3E}">
        <p14:creationId xmlns:p14="http://schemas.microsoft.com/office/powerpoint/2010/main" val="327513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E6304A00-AF49-0F8F-F9EB-C20940A9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87803922-430B-DDA4-412E-D9AF987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85D05306-6639-E04C-E89D-5BA6B2E6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42FA3FE7-C0DF-BED8-9BB3-2936088B3270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04376167-5DD7-7C49-22BC-819631D4B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C44288A0-5CBF-38DF-45C4-5F875B87317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51DEA23A-9BB6-AADB-6D59-CB2EBA52BDE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B77935CD-D2B4-151C-C0FA-BDFC662AD0C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0A08947-0D5E-7B9D-B201-E8F28BDA4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 HOW DO YOU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MOVE FORWARD?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/>
            </a:br>
            <a:r>
              <a:rPr lang="en-US" dirty="0"/>
              <a:t>Start ugly and </a:t>
            </a:r>
            <a:br>
              <a:rPr lang="en-US" dirty="0"/>
            </a:br>
            <a:r>
              <a:rPr lang="en-US" dirty="0"/>
              <a:t>Lower the bar</a:t>
            </a:r>
          </a:p>
        </p:txBody>
      </p:sp>
    </p:spTree>
    <p:extLst>
      <p:ext uri="{BB962C8B-B14F-4D97-AF65-F5344CB8AC3E}">
        <p14:creationId xmlns:p14="http://schemas.microsoft.com/office/powerpoint/2010/main" val="1820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F99B97F1-85EF-FF4C-F727-375647EFB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7ECAD657-A1A2-1168-42D2-F19407E9E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85310BF7-F5C7-934B-74A9-90DC8893E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C5D41529-4F03-BC2D-0D18-1CA4F9D11DBF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C73B1007-68D6-8C75-7740-561607AD9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5EB12D80-6308-793E-35CB-6E04ADF2F93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C22B4100-7708-BE82-4BF0-E44F07B0E24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9D99FC96-E309-ABAE-7FCF-8194529B6E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B8C8310D-A998-0F17-E645-7F46BDB21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NOTHING IS ORIGINAL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Everything is a remix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EAA52-2137-404E-B340-7FA5329A509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454400"/>
            <a:ext cx="6858000" cy="48895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1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BB0F74AA-99DB-DC21-8BB0-84263F779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F3FAB60C-4CAE-207C-B72F-81A90B7D4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153C2352-34F8-FF99-10CE-66900DC50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CE129762-ADB2-D94D-F792-7D349C8C67BC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70CA2EB0-594A-894E-BBF7-80B15A713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3B91275D-5E11-3C6F-F0FF-6DD292A51D4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4F02034F-8312-F0AB-127A-A2884B94EE7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B7458DD2-0E1E-AFAC-5E23-438DF2F5B61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B47CF45F-BF34-8D24-4D3D-A9E2400B42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06" y="841375"/>
            <a:ext cx="8831792" cy="31178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YOU CAN’T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EDIT A BLANK PAGE…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And you can’t improve something that </a:t>
            </a:r>
            <a:br>
              <a:rPr lang="en-US" dirty="0"/>
            </a:br>
            <a:r>
              <a:rPr lang="en-US" dirty="0"/>
              <a:t>doesn’t exist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06B901-36B0-CC1E-D03F-CDCEF631D82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454400"/>
            <a:ext cx="6858000" cy="48895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43962" y="2571750"/>
            <a:ext cx="5788500" cy="687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Danielle Oser</a:t>
            </a:r>
            <a:endParaRPr sz="1800" b="0" i="1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Learning Designer, Maryville University</a:t>
            </a:r>
            <a:endParaRPr sz="9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88730" y="1172325"/>
            <a:ext cx="8111308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en-US" sz="5400" dirty="0">
                <a:solidFill>
                  <a:schemeClr val="bg1"/>
                </a:solidFill>
                <a:latin typeface="Roboto Black" panose="020F0502020204030204" pitchFamily="2" charset="0"/>
                <a:ea typeface="Roboto Black" panose="020F0502020204030204" pitchFamily="2" charset="0"/>
                <a:cs typeface="Roboto Black" panose="020F0502020204030204" pitchFamily="2" charset="0"/>
                <a:sym typeface="Montserrat"/>
              </a:rPr>
              <a:t>THE PERFECTION TRAP</a:t>
            </a:r>
          </a:p>
        </p:txBody>
      </p:sp>
      <p:sp>
        <p:nvSpPr>
          <p:cNvPr id="91" name="Google Shape;91;p1"/>
          <p:cNvSpPr txBox="1"/>
          <p:nvPr/>
        </p:nvSpPr>
        <p:spPr>
          <a:xfrm>
            <a:off x="488730" y="1969468"/>
            <a:ext cx="7630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i="1" dirty="0">
                <a:solidFill>
                  <a:srgbClr val="F99837"/>
                </a:solidFill>
                <a:latin typeface="+mj-lt"/>
                <a:ea typeface="Roboto"/>
                <a:cs typeface="Roboto"/>
                <a:sym typeface="Roboto"/>
              </a:rPr>
              <a:t>How To Stop Overthinking and Start Creating</a:t>
            </a:r>
            <a:endParaRPr sz="2400" i="1" dirty="0">
              <a:solidFill>
                <a:srgbClr val="F99837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4736387" y="4599380"/>
            <a:ext cx="4269077" cy="300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r">
              <a:buSzPts val="1500"/>
            </a:pPr>
            <a:r>
              <a:rPr lang="en-US" sz="1500" b="0" i="0" u="none" strike="noStrike" cap="none" dirty="0">
                <a:solidFill>
                  <a:srgbClr val="F99837"/>
                </a:solidFill>
                <a:latin typeface="Roboto"/>
                <a:ea typeface="Roboto"/>
                <a:cs typeface="Roboto"/>
                <a:sym typeface="Roboto"/>
              </a:rPr>
              <a:t>@</a:t>
            </a:r>
            <a:r>
              <a:rPr lang="en-US" sz="1500" dirty="0">
                <a:solidFill>
                  <a:srgbClr val="F99837"/>
                </a:solidFill>
                <a:latin typeface="Roboto"/>
                <a:ea typeface="Roboto"/>
                <a:cs typeface="Roboto"/>
                <a:sym typeface="Roboto"/>
              </a:rPr>
              <a:t>danielleoser</a:t>
            </a:r>
            <a:r>
              <a:rPr lang="en-US" sz="1500" b="0" i="0" u="none" strike="noStrike" cap="none" dirty="0">
                <a:solidFill>
                  <a:srgbClr val="F99837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500" dirty="0">
                <a:solidFill>
                  <a:srgbClr val="F99837"/>
                </a:solidFill>
                <a:latin typeface="Roboto"/>
                <a:ea typeface="Roboto"/>
                <a:cs typeface="Roboto"/>
                <a:sym typeface="Roboto"/>
              </a:rPr>
              <a:t>· #perfectiontrap </a:t>
            </a:r>
            <a:r>
              <a:rPr lang="en-US" sz="1500" b="0" i="0" u="none" strike="noStrike" cap="none" dirty="0">
                <a:solidFill>
                  <a:srgbClr val="F99837"/>
                </a:solidFill>
                <a:latin typeface="Roboto"/>
                <a:ea typeface="Roboto"/>
                <a:cs typeface="Roboto"/>
                <a:sym typeface="Roboto"/>
              </a:rPr>
              <a:t>· #MDMC2</a:t>
            </a:r>
            <a:r>
              <a:rPr lang="en-US" sz="1500" dirty="0">
                <a:solidFill>
                  <a:srgbClr val="F99837"/>
                </a:solidFill>
                <a:latin typeface="Roboto"/>
                <a:ea typeface="Roboto"/>
                <a:cs typeface="Roboto"/>
                <a:sym typeface="Roboto"/>
              </a:rPr>
              <a:t>6 </a:t>
            </a:r>
            <a:endParaRPr sz="1050" b="0" i="0" u="none" strike="noStrike" cap="none" dirty="0">
              <a:solidFill>
                <a:srgbClr val="F9983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" name="Google Shape;93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28" y="4448141"/>
            <a:ext cx="1852729" cy="55581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064821" y="4520311"/>
            <a:ext cx="13800" cy="411600"/>
          </a:xfrm>
          <a:prstGeom prst="rect">
            <a:avLst/>
          </a:prstGeom>
          <a:solidFill>
            <a:srgbClr val="D4E2E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400" y="4355340"/>
            <a:ext cx="9149100" cy="47400"/>
          </a:xfrm>
          <a:prstGeom prst="rect">
            <a:avLst/>
          </a:prstGeom>
          <a:solidFill>
            <a:srgbClr val="97CDC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563" y="4500943"/>
            <a:ext cx="1852725" cy="49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C81B76A3-0EF4-2E11-692D-AF696AF88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7F27355B-B991-9773-32B8-2FCA531BC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A4395508-E433-E9C8-1961-43C0A3D93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B361D5B3-C834-CCDD-AB82-8D3D34B3BC70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B42E7BD8-10CE-AFD1-431E-8CAF65A99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52DE0044-CBD1-BF94-9B28-0188F19A8F7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7FDF9FEE-DD25-9C64-295D-1D881A11083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42585DEF-4C56-3F87-8260-72A10F3D8A0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A640EAE0-882C-D5F3-10D4-CE723ECBA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03" y="841771"/>
            <a:ext cx="8779496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PERFECT IS NOT THE GOAL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Perfect delays…</a:t>
            </a:r>
            <a:br>
              <a:rPr lang="en-US" dirty="0"/>
            </a:br>
            <a:r>
              <a:rPr lang="en-US" dirty="0"/>
              <a:t>Done moves</a:t>
            </a:r>
          </a:p>
        </p:txBody>
      </p:sp>
    </p:spTree>
    <p:extLst>
      <p:ext uri="{BB962C8B-B14F-4D97-AF65-F5344CB8AC3E}">
        <p14:creationId xmlns:p14="http://schemas.microsoft.com/office/powerpoint/2010/main" val="91741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3817F839-86DA-536F-92A4-7DE41A59F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B6F7E771-8CBB-EFD6-9FA8-73AAA1FF2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35E58578-DCF4-78FC-1586-F1A78B758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4C253313-CBFA-8B9A-B876-AE28D615D2F3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219B13A9-05E1-D446-748C-DE1155F10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E05B754F-064C-21B2-E384-004FA60C61C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E3FE5847-9781-4B38-8B2F-6054DDAFAD4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73653D77-CEDC-6DCD-5913-7690E31170F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A636A9-D34D-E7DA-12D8-9EFF637BE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COST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has trying to get it right cost you?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 title="Interactive content from Mentimeter">
                <a:extLst>
                  <a:ext uri="{FF2B5EF4-FFF2-40B4-BE49-F238E27FC236}">
                    <a16:creationId xmlns:a16="http://schemas.microsoft.com/office/drawing/2014/main" id="{AA0F8327-1B6F-F885-FF43-2B6A8206B0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161270"/>
                  </p:ext>
                </p:extLst>
              </p:nvPr>
            </p:nvGraphicFramePr>
            <p:xfrm>
              <a:off x="285750" y="161925"/>
              <a:ext cx="8572500" cy="481965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" name="Add-in 2" title="Interactive content from Mentimeter">
                <a:extLst>
                  <a:ext uri="{FF2B5EF4-FFF2-40B4-BE49-F238E27FC236}">
                    <a16:creationId xmlns:a16="http://schemas.microsoft.com/office/drawing/2014/main" id="{AA0F8327-1B6F-F885-FF43-2B6A8206B0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750" y="161925"/>
                <a:ext cx="8572500" cy="481965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43B18DA5-D827-ABC2-3956-DE0F8C0EA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has trying to get it right cost you?</a:t>
            </a:r>
          </a:p>
        </p:txBody>
      </p:sp>
    </p:spTree>
    <p:extLst>
      <p:ext uri="{BB962C8B-B14F-4D97-AF65-F5344CB8AC3E}">
        <p14:creationId xmlns:p14="http://schemas.microsoft.com/office/powerpoint/2010/main" val="2238447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1A6830F0-7A14-FA7A-FAD6-F28E848DA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17DD5822-1897-D6FA-59E3-9D0CCC57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CA1BFD68-43D9-3D6C-496E-DEE78731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1F7A53E8-D996-F02E-CEA5-9A8FFA123786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E844A4EE-BB81-94AA-98F3-45AF94FC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BB034F73-C6D6-AC56-7D45-89D4C316E82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03AA7A18-006C-D0A4-022A-4634B660873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DA936D5B-E968-1C43-6E5A-177D3E6C8E1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7B1F70-3465-A395-B184-11A35192C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THE REAL COST?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sz="1800" dirty="0"/>
            </a:br>
            <a:r>
              <a:rPr lang="en-US" dirty="0"/>
              <a:t>Ideas sit too long</a:t>
            </a:r>
            <a:br>
              <a:rPr lang="en-US" dirty="0"/>
            </a:br>
            <a:r>
              <a:rPr lang="en-US" dirty="0"/>
              <a:t>Works slows down</a:t>
            </a:r>
            <a:br>
              <a:rPr lang="en-US" dirty="0"/>
            </a:br>
            <a:r>
              <a:rPr lang="en-US" dirty="0"/>
              <a:t>Teams overthink</a:t>
            </a:r>
            <a:br>
              <a:rPr lang="en-US" dirty="0"/>
            </a:br>
            <a:r>
              <a:rPr lang="en-US" dirty="0"/>
              <a:t>Confidence drops</a:t>
            </a:r>
          </a:p>
        </p:txBody>
      </p:sp>
    </p:spTree>
    <p:extLst>
      <p:ext uri="{BB962C8B-B14F-4D97-AF65-F5344CB8AC3E}">
        <p14:creationId xmlns:p14="http://schemas.microsoft.com/office/powerpoint/2010/main" val="311702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B038612-3C60-86D8-694D-29DB555D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FD6E744E-A457-D546-1832-B5C9FBCC9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C07686DC-F1AC-ADD6-9D8B-BAEA5F183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6CE12BC8-B605-5F87-78F6-B5ECF8C51885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8CF7F910-A703-E3A7-41F8-9510A869A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C1F54DCA-9F50-440C-E609-F98C37DBC5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0B0D9EED-F266-12C8-B13E-A6B6F7A9F76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1527A86D-C24C-E796-B0B4-229AEE194D1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6D3BDEB-3E85-8E0B-3A08-6C698B64C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/>
              <a:t>While we’re waiting…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Nothing moves</a:t>
            </a:r>
          </a:p>
        </p:txBody>
      </p:sp>
    </p:spTree>
    <p:extLst>
      <p:ext uri="{BB962C8B-B14F-4D97-AF65-F5344CB8AC3E}">
        <p14:creationId xmlns:p14="http://schemas.microsoft.com/office/powerpoint/2010/main" val="417465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125C3369-132A-53AE-D4A6-8FEE3DF7D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24564CCD-9CCD-49F4-F55D-98681751C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7BF35B0-0FD0-69A3-F106-4349C44CB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60D36904-B4B4-A4E5-F567-B4503117DF95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285441B7-A38B-02A6-E59B-3E13B6E2A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FC952442-77AA-B268-572F-C51DAC36275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DD1468C9-F806-89EF-837B-2E02AA411D9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AF3893A8-5996-FEA0-DA4F-A89BFF710AA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DE9D01-8F7D-2B7E-05CC-718ED91CC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/>
              <a:t>What’s sitting unfinished for you right now?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60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9AD278B-5749-728D-4767-4EEAE7654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67E75200-319F-EC03-C3C0-3186B2215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D5EA0204-28D8-92B8-E4AF-796B5591D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96100741-3494-BEE0-EFE8-449E34DB82F0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A4D959A1-CC8A-0E24-FBD0-43544639A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C1961918-BB07-030F-3461-D1C50328179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232085AC-62B5-CFE8-2920-2696A72BC53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0F64F1B9-3990-EBE2-BEC9-E3A603F55DA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BEFFFC3-212C-8092-77BE-E229FE4D7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Unfinished work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follows you…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It takes up space</a:t>
            </a:r>
          </a:p>
        </p:txBody>
      </p:sp>
    </p:spTree>
    <p:extLst>
      <p:ext uri="{BB962C8B-B14F-4D97-AF65-F5344CB8AC3E}">
        <p14:creationId xmlns:p14="http://schemas.microsoft.com/office/powerpoint/2010/main" val="266987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41D3494-90F4-4784-3999-31966E4A6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89110AB9-FBFB-D859-73AB-A61D26BF6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29C10D6B-C0DD-E02A-3F8C-91A519E56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992EB6B0-A30C-2D6A-8E25-DC3DEEB07E74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2F9ECA87-38F7-EF2C-EE8B-0D678A7E1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358511A7-C62D-BB75-0457-027262A882E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1158B7C6-7F55-7CD4-A528-AD1CA176072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6D4C6802-5163-067A-0038-C0F69D33696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30245E5-5BA5-7D41-1D23-8E2D544D2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PATTERN</a:t>
            </a:r>
            <a:br>
              <a:rPr lang="en-US" dirty="0"/>
            </a:br>
            <a:br>
              <a:rPr lang="en-US" sz="1800" dirty="0"/>
            </a:br>
            <a:r>
              <a:rPr lang="en-US" dirty="0"/>
              <a:t>Refine</a:t>
            </a:r>
            <a:br>
              <a:rPr lang="en-US" dirty="0"/>
            </a:br>
            <a:r>
              <a:rPr lang="en-US" dirty="0"/>
              <a:t>Overthink</a:t>
            </a:r>
            <a:br>
              <a:rPr lang="en-US" dirty="0"/>
            </a:br>
            <a:r>
              <a:rPr lang="en-US" dirty="0"/>
              <a:t>Avoid</a:t>
            </a:r>
            <a:br>
              <a:rPr lang="en-US" dirty="0"/>
            </a:br>
            <a:r>
              <a:rPr lang="en-US" dirty="0"/>
              <a:t>Restart</a:t>
            </a:r>
          </a:p>
        </p:txBody>
      </p:sp>
    </p:spTree>
    <p:extLst>
      <p:ext uri="{BB962C8B-B14F-4D97-AF65-F5344CB8AC3E}">
        <p14:creationId xmlns:p14="http://schemas.microsoft.com/office/powerpoint/2010/main" val="27425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345554F-CBC0-59D6-4C6C-E3F9ECA7A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6809899D-0844-A918-B6F0-A226D9DC1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318DB182-A8FE-085A-E0F1-2AA3F5CE5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5EA4B873-DFFD-A02E-9D44-A1A42EF566EB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48CC27BC-5199-9450-025E-290F3700F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874D0FB5-CA2A-3032-0626-79CCA71F724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62079676-2B68-D520-5B13-6C27593BFB7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FF745454-93A3-C28B-ED5B-2C1EC2AD960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F1C036-D1DF-93F0-177D-8FC15B9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PERFECTION LOOP</a:t>
            </a:r>
            <a:br>
              <a:rPr lang="en-US" dirty="0"/>
            </a:br>
            <a:br>
              <a:rPr lang="en-US" sz="1800" dirty="0"/>
            </a:br>
            <a:r>
              <a:rPr lang="en-US" dirty="0"/>
              <a:t>Idea </a:t>
            </a:r>
            <a:br>
              <a:rPr lang="en-US" dirty="0"/>
            </a:br>
            <a:r>
              <a:rPr lang="en-US" dirty="0"/>
              <a:t>Doubt </a:t>
            </a:r>
            <a:br>
              <a:rPr lang="en-US" dirty="0"/>
            </a:br>
            <a:r>
              <a:rPr lang="en-US" dirty="0"/>
              <a:t>Overwork </a:t>
            </a:r>
            <a:br>
              <a:rPr lang="en-US" dirty="0"/>
            </a:br>
            <a:r>
              <a:rPr lang="en-US" dirty="0"/>
              <a:t>Delay </a:t>
            </a:r>
            <a:br>
              <a:rPr lang="en-US" dirty="0"/>
            </a:br>
            <a:r>
              <a:rPr lang="en-US" dirty="0"/>
              <a:t>Restart</a:t>
            </a:r>
          </a:p>
        </p:txBody>
      </p:sp>
    </p:spTree>
    <p:extLst>
      <p:ext uri="{BB962C8B-B14F-4D97-AF65-F5344CB8AC3E}">
        <p14:creationId xmlns:p14="http://schemas.microsoft.com/office/powerpoint/2010/main" val="233092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66027241-90A8-3DBB-9E54-23EF58135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C8127C1F-1278-4961-3FD3-B8AE1AEAC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FD14275-A652-0826-3BDF-4C61CDB7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CEFB379A-2956-03F2-306C-A213CC0145CA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D9C442D0-211E-20B3-1E5E-8B6BC9EEC3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51CC3AB3-3A72-F68F-33A4-D7A5DAADB07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09202DC1-3D21-81D5-B3A3-4F293AC72D1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717E5F40-6B7C-3275-903A-D116DE72B4E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F432443-1E92-9552-CCFC-82E5DF222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WAIT FOR PERFECT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Wait forever</a:t>
            </a:r>
          </a:p>
        </p:txBody>
      </p:sp>
    </p:spTree>
    <p:extLst>
      <p:ext uri="{BB962C8B-B14F-4D97-AF65-F5344CB8AC3E}">
        <p14:creationId xmlns:p14="http://schemas.microsoft.com/office/powerpoint/2010/main" val="244686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4B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EB4A11-87A1-D768-A62D-C346F2A1E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137"/>
            <a:ext cx="9144000" cy="44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30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5838BEAA-E456-92B2-507F-CEEBE2D1A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EBC26F8B-172E-5AA5-4C55-4DAE35AE9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742A4E13-746F-3A6A-130E-45361D5F4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7770BC4F-DFA8-B334-709B-7634F1156E71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CC2067A4-B882-E7BC-B1E9-85159D387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12ACD322-D588-B99C-4860-58B5DC1097D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BB4AFD65-DBF9-0EEA-3470-CDCE0D5F97A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6090833A-2C24-EE9B-1039-C3835930ED8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ED984C-0485-C919-4F70-B55F6D2DF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506" y="841375"/>
            <a:ext cx="8737291" cy="311785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Make a smaller decision…</a:t>
            </a:r>
            <a:br>
              <a:rPr lang="en-US" dirty="0"/>
            </a:br>
            <a:r>
              <a:rPr lang="en-US" dirty="0"/>
              <a:t>Define the next version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Done &gt; Perfect</a:t>
            </a:r>
          </a:p>
        </p:txBody>
      </p:sp>
    </p:spTree>
    <p:extLst>
      <p:ext uri="{BB962C8B-B14F-4D97-AF65-F5344CB8AC3E}">
        <p14:creationId xmlns:p14="http://schemas.microsoft.com/office/powerpoint/2010/main" val="155208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7873BC2-E917-AC84-F9BD-55724F1C8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17E00C81-D1FB-238D-5B56-098FE94CC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81A042B4-318C-A0F7-CA9E-01A555811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BE31A2CB-F2E9-F2AF-5C8B-0F6EC849664E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942F8E3E-B5F8-C536-4DA5-61648C483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0C90F360-7284-5520-6D3D-93EE9F78678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51FD2FC6-C2D6-911D-F68B-9F269FCE09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236532BB-9941-7916-A168-DD0E19764DC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957B53-69CA-7C25-8CD4-6D04FDE9E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PROGRESS LOOP</a:t>
            </a:r>
            <a:br>
              <a:rPr lang="en-US" dirty="0"/>
            </a:br>
            <a:br>
              <a:rPr lang="en-US" sz="1800" dirty="0"/>
            </a:br>
            <a:r>
              <a:rPr lang="en-US" dirty="0"/>
              <a:t>Idea</a:t>
            </a:r>
            <a:br>
              <a:rPr lang="en-US" dirty="0"/>
            </a:br>
            <a:r>
              <a:rPr lang="en-US" dirty="0"/>
              <a:t>Start Rough</a:t>
            </a:r>
            <a:br>
              <a:rPr lang="en-US" dirty="0"/>
            </a:br>
            <a:r>
              <a:rPr lang="en-US" dirty="0"/>
              <a:t>Get Feedback</a:t>
            </a:r>
            <a:br>
              <a:rPr lang="en-US" dirty="0"/>
            </a:br>
            <a:r>
              <a:rPr lang="en-US" dirty="0"/>
              <a:t>Adjust</a:t>
            </a:r>
          </a:p>
        </p:txBody>
      </p:sp>
    </p:spTree>
    <p:extLst>
      <p:ext uri="{BB962C8B-B14F-4D97-AF65-F5344CB8AC3E}">
        <p14:creationId xmlns:p14="http://schemas.microsoft.com/office/powerpoint/2010/main" val="225098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6DDF9634-00F5-CFFA-B8E9-BAF88B1C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54775674-F394-4C8F-0D2C-2687CDFEE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8BFFA1E0-E24C-B184-7130-916F80026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ED8B2F0A-9461-7691-7089-D72D82FB212E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B8A3FC8B-D810-65E6-8B34-1A3D6C2EF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6EF1BF39-0112-2220-2F39-5112E7EE5C1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CAA4D0EF-657B-16D1-BB21-F913681B352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25BE8E76-8189-3CB5-E57C-6B622784BC7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9B29B83-B52C-9B37-F187-04869A977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/>
              <a:t>The difference </a:t>
            </a:r>
            <a:br>
              <a:rPr lang="en-US" dirty="0"/>
            </a:br>
            <a:r>
              <a:rPr lang="en-US" dirty="0"/>
              <a:t>isn’t talent…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It’s tolerance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for imperfect action</a:t>
            </a:r>
          </a:p>
        </p:txBody>
      </p:sp>
    </p:spTree>
    <p:extLst>
      <p:ext uri="{BB962C8B-B14F-4D97-AF65-F5344CB8AC3E}">
        <p14:creationId xmlns:p14="http://schemas.microsoft.com/office/powerpoint/2010/main" val="231751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1E16D7C-B7A5-E8F2-B665-4D378D676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DB7EC40A-3877-0FF7-4F1D-DDF9DA064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774E76C-41EE-FC14-3AA0-6740DBEB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B4E4FFCE-00B2-AB23-6182-4AB25F8BA95E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FF0F90B8-BB30-B0BE-F698-DFE32AB9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CC099F4D-7497-5C3F-0A58-0F3FD23C723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1FDC3E69-A694-4D4E-45A2-69E8048771E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4286317B-A299-A11E-9AC0-4E4140ECBCE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13A485C-09C5-EAF0-4B5B-BCE948169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UNFINISHED ≠ FAILURE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It’s part of the process</a:t>
            </a:r>
          </a:p>
        </p:txBody>
      </p:sp>
    </p:spTree>
    <p:extLst>
      <p:ext uri="{BB962C8B-B14F-4D97-AF65-F5344CB8AC3E}">
        <p14:creationId xmlns:p14="http://schemas.microsoft.com/office/powerpoint/2010/main" val="27599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3FD87E88-CE92-2029-7D57-E46BFCA46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8689C2C3-09D7-74E7-DD6E-D65C7225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86ADDD3D-A3BA-AA56-A5CB-167A446E6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B857EF73-69C4-D258-2B3C-C584736C9CE6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F06223E9-DCDC-EDDE-E78B-24765F554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E2C65762-1F54-BC97-B1BD-38A72E084E7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24476B33-8D23-1734-A399-033D57C9ECB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826910B1-404C-8C9D-7D6F-377EEEF624C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613A4BDD-19B8-802D-E55A-F2363AF3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George Washington Portrait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49C423-A705-5862-9663-374680242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00005" y="1231514"/>
            <a:ext cx="2990946" cy="2713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136E23-3D6F-A912-9A8E-054053E71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2305" y="1194985"/>
            <a:ext cx="2029985" cy="27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961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2498BB07-3AD0-2CDB-F7BE-291ADB499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2DFF71E1-4B54-A0F8-C14C-37ED54F1C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31B5E93D-C094-46A2-108D-021DE71B0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4816835E-2A41-9CD1-EFFE-F8C8887BDB58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A2AB427E-53E7-79A3-BA79-8FEE1EBC9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1ED87CB7-8734-1321-7429-FF96E770C2F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978E1AE1-81F7-1661-49B1-D2ED515D125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2B16C339-81A0-1B5B-3E41-C0665D44CF6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9646449-1F62-55A7-A51E-B7BE15A3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285" y="328860"/>
            <a:ext cx="2949300" cy="2604028"/>
          </a:xfrm>
        </p:spPr>
        <p:txBody>
          <a:bodyPr/>
          <a:lstStyle/>
          <a:p>
            <a:pPr algn="r"/>
            <a: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Unfinished</a:t>
            </a:r>
            <a:b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still draws </a:t>
            </a:r>
            <a:b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people in…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C82E5-4711-D038-C73A-B00B3B8F1F3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809285" y="3002539"/>
            <a:ext cx="2949300" cy="1411572"/>
          </a:xfrm>
        </p:spPr>
        <p:txBody>
          <a:bodyPr/>
          <a:lstStyle/>
          <a:p>
            <a:pPr marL="52388" indent="0" algn="r"/>
            <a:r>
              <a:rPr lang="en-US" sz="2000" b="1" dirty="0">
                <a:solidFill>
                  <a:schemeClr val="bg1"/>
                </a:solidFill>
                <a:latin typeface="+mj-lt"/>
              </a:rPr>
              <a:t>The Canterbury Tales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AAB514-C56C-E0EF-CC03-F7A9BC60FD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453" y="326148"/>
            <a:ext cx="2901864" cy="38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332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171E9565-8DFF-6FD0-B9D7-544B73FD5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A47F43BC-A6C1-0FB1-FFC1-CC22349F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10EBA24A-A97F-EC3A-4EEE-5254F510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EA2E5DF9-9907-6FB3-AD22-A83AA7B79835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ACC7C13D-16E6-318F-59ED-497E011ED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1433B3DD-0B53-6A07-EE6E-89EDA53C44C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A10470B4-4048-730C-B5AA-7BE88A77B04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B677BE4C-2D31-B067-C420-48D1C108596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1E08C88-425A-B71C-A708-758BA031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300" cy="3466030"/>
          </a:xfrm>
        </p:spPr>
        <p:txBody>
          <a:bodyPr/>
          <a:lstStyle/>
          <a:p>
            <a:pPr algn="r"/>
            <a: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And that’s not </a:t>
            </a:r>
            <a:b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the only example</a:t>
            </a:r>
            <a:endParaRPr lang="en-US" sz="4400" dirty="0"/>
          </a:p>
        </p:txBody>
      </p:sp>
      <p:pic>
        <p:nvPicPr>
          <p:cNvPr id="1026" name="Picture 2" descr="Beethoven (Illustration) Biographies Famous People Social Studies Tragedies and Triumphs Film Music">
            <a:extLst>
              <a:ext uri="{FF2B5EF4-FFF2-40B4-BE49-F238E27FC236}">
                <a16:creationId xmlns:a16="http://schemas.microsoft.com/office/drawing/2014/main" id="{7223368F-D3FE-3BFC-4003-BE581F5A1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59" y="517888"/>
            <a:ext cx="45720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330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CF0BCC19-FA8D-82E4-6E20-43825B2A8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830A33C2-0508-9900-C845-12AF69DF1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63A11380-2251-D0C9-2F0B-B448E857D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660E458C-1E6E-6847-D370-56F355481892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662AD268-CB47-D578-C417-E0243C406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50EFBAF0-A91E-29C6-3803-072754DF135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638F03C8-1A93-866B-06DA-B105EFA53C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0C297094-E586-40DC-3CF4-1E74234EEAB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DBA46FB-5CE6-B60F-B7C3-D8AA643C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46" y="676011"/>
            <a:ext cx="3957669" cy="3162258"/>
          </a:xfrm>
        </p:spPr>
        <p:txBody>
          <a:bodyPr/>
          <a:lstStyle/>
          <a:p>
            <a:pPr algn="r"/>
            <a: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People </a:t>
            </a:r>
            <a:b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don’t wait </a:t>
            </a:r>
            <a:b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en-US" sz="4400" dirty="0">
                <a:solidFill>
                  <a:srgbClr val="EC904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for finished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53AA8D-B91A-FD98-F05B-2A85F868D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0261" y="244120"/>
            <a:ext cx="2724624" cy="402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2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5F268FD2-B87B-DE7F-434E-A4A4788FE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69D5949A-4E52-6C65-7EE6-2D71B7498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7CF36295-8D27-DAC5-A3A2-321A0B665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FFE084DA-09A0-657E-9B07-F71E14BA4803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A0FA2809-65A7-35B9-89B2-700364440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289BB854-7E4C-800F-E842-05183FC0E27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E6E6C598-F70B-0651-CFC6-CD7FD1A5106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D45E0EF1-DCD3-9CBD-71DC-E9BA6C442BA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C701D01C-C9B7-594D-B846-D0D9ECCF8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/>
              <a:t>The work we admire most isn’t perfect…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IT EXISTS</a:t>
            </a:r>
          </a:p>
        </p:txBody>
      </p:sp>
    </p:spTree>
    <p:extLst>
      <p:ext uri="{BB962C8B-B14F-4D97-AF65-F5344CB8AC3E}">
        <p14:creationId xmlns:p14="http://schemas.microsoft.com/office/powerpoint/2010/main" val="200495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2E6A988-21DA-8C2F-9924-32DF0FDF5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CE8284CC-BA71-BFE2-1BFF-7C32659BA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769E5A1D-E666-67C7-B217-BD4C867C3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316E90C9-AD6A-B916-E6AE-6A0DC1D1F152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F6673D98-CAB2-2E63-C124-C2D30B70F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D952312D-DB5F-C814-3FC5-03B5372C292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FFEFC4ED-77C2-6CBA-8C2B-D7AEE09F61F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A87F3304-C235-2590-2007-F2D7E990827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41E55199-A0E6-5167-BB1C-9481A29C1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If perfect isn’t the goal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41468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3BB3EA3C-FE27-E414-83B7-3E10565F4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A597634D-31B8-51A0-7569-DE84BF1D9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45F4C4E6-1551-B5AF-D07B-6125B237F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04E3A895-4D79-49E4-0587-2754618FF29E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F554518B-A4C9-3604-9489-850A5BFC3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8F305A47-A877-8DA5-3FEF-D34DF02ABA2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69685585-5306-2B66-5B92-3E6284B0615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31C17786-10B8-C3DD-890E-12FEDEBA15D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E982D55D-4A1A-419C-C89E-60B3D36A6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120" y="841771"/>
            <a:ext cx="8514079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QUICK SHOW OF HANDS…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/>
            </a:br>
            <a:r>
              <a:rPr lang="en-US" dirty="0"/>
              <a:t>How many of you have something unfinished right now?</a:t>
            </a:r>
          </a:p>
        </p:txBody>
      </p:sp>
    </p:spTree>
    <p:extLst>
      <p:ext uri="{BB962C8B-B14F-4D97-AF65-F5344CB8AC3E}">
        <p14:creationId xmlns:p14="http://schemas.microsoft.com/office/powerpoint/2010/main" val="3819950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097A96D-BF5B-A55E-3C47-784FD4F42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2F2421AA-26DC-6D47-1817-8B4ABDE62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3450910-EC28-41FA-8B53-4A73CE569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145B23CD-7388-A219-A508-4D4D390F1106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D4B11F01-4740-CC0D-FC81-1B24E1E26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D8C1E810-94DD-90C8-7DAA-198F0A6060D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76A0BBBC-8AF4-CD6E-6140-FBC1FB3F9EB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39BBCDB3-2B5F-FA37-0195-70E0A8848EB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12FC89-8F49-9332-EF31-A872A8C90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743" y="785000"/>
            <a:ext cx="8410724" cy="3117979"/>
          </a:xfrm>
        </p:spPr>
        <p:txBody>
          <a:bodyPr/>
          <a:lstStyle/>
          <a:p>
            <a:r>
              <a:rPr lang="en-US" dirty="0"/>
              <a:t>When you’re stuck, you only have 3 options 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Quit - Scale – Finish</a:t>
            </a:r>
          </a:p>
        </p:txBody>
      </p:sp>
    </p:spTree>
    <p:extLst>
      <p:ext uri="{BB962C8B-B14F-4D97-AF65-F5344CB8AC3E}">
        <p14:creationId xmlns:p14="http://schemas.microsoft.com/office/powerpoint/2010/main" val="401539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FEE99739-8256-DBBB-AC63-94B7FD3C2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7C867166-846A-0D22-3C75-1192A6DFA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0D112CD2-B3B6-11B2-895A-BEA6E266C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82B667DD-D4D8-05E2-6D1F-BDA923131E30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07244747-A85B-C91C-4E56-B05CE77B0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771F46EB-5A26-CE44-34AA-11D3C95F3AB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6933EB1D-D4FE-3F61-4E99-9DE63C00259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C8CC2902-DCD6-DAB6-F183-4346A3EE66C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F9E01E7-91A4-7B7D-12AE-AF0E27602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/>
              <a:t>Done is a strategy…</a:t>
            </a:r>
            <a:br>
              <a:rPr lang="en-US" dirty="0"/>
            </a:br>
            <a:r>
              <a:rPr lang="en-US" dirty="0"/>
              <a:t>Not a compromise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Done gives you something to improve</a:t>
            </a:r>
          </a:p>
        </p:txBody>
      </p:sp>
    </p:spTree>
    <p:extLst>
      <p:ext uri="{BB962C8B-B14F-4D97-AF65-F5344CB8AC3E}">
        <p14:creationId xmlns:p14="http://schemas.microsoft.com/office/powerpoint/2010/main" val="319526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46603342-6A37-ADED-16FD-423256621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2E46E3CC-3E70-D909-5D6F-899B06D63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4A1D198-D80D-C367-FA76-F154987FD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5C6D9ECA-A35D-7FDE-4D06-3EEE96EDB94E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8E5C4296-25D0-0CBE-884D-23FCBA512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0A6F9ADD-DF14-9747-98B3-5CA3DF64190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F1EBC808-A067-4039-A3C5-A95484CCFB1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8503DB26-FD3E-2C5E-D567-2A0630F86BD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6172433-6956-50BD-D3BA-678E201C8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PERFECT IS IMAGINARY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Done moves </a:t>
            </a:r>
            <a:br>
              <a:rPr lang="en-US" dirty="0"/>
            </a:br>
            <a:r>
              <a:rPr lang="en-US" dirty="0"/>
              <a:t>your work forward</a:t>
            </a:r>
          </a:p>
        </p:txBody>
      </p:sp>
    </p:spTree>
    <p:extLst>
      <p:ext uri="{BB962C8B-B14F-4D97-AF65-F5344CB8AC3E}">
        <p14:creationId xmlns:p14="http://schemas.microsoft.com/office/powerpoint/2010/main" val="1776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DEE0F252-7DB2-EE54-2C98-7420F4301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1832C553-F1E8-5C64-0204-D684F8DD0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99164E5D-15FF-7631-9757-10D47B312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38354CD2-3FCB-6AAE-25D3-5D3026AE8BA0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6EB9255A-A61E-9DC4-6CFC-565AA83B6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160F7ACC-037A-23EC-E5E0-16A8109039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579E85E1-03A7-1FEF-C85A-FC0EE7C0511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4827B025-6BDA-6E57-9091-56620E6CF82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42EBB9A-070D-F3D1-269E-28258E2C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MOMENTUM CREATES BETTER WORK</a:t>
            </a:r>
            <a:br>
              <a:rPr lang="en-US" dirty="0"/>
            </a:br>
            <a:br>
              <a:rPr lang="en-US" dirty="0"/>
            </a:br>
            <a:r>
              <a:rPr lang="en-US" dirty="0"/>
              <a:t>You can’t improve what you haven’t started</a:t>
            </a:r>
          </a:p>
        </p:txBody>
      </p:sp>
    </p:spTree>
    <p:extLst>
      <p:ext uri="{BB962C8B-B14F-4D97-AF65-F5344CB8AC3E}">
        <p14:creationId xmlns:p14="http://schemas.microsoft.com/office/powerpoint/2010/main" val="1020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210C8257-F2A6-5C5F-D957-0D1B0B2CD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803A626C-1E87-554E-6A2A-B18E89B7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875FA8B-B77A-A218-D23A-F5D67CAB5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A4A36569-0D65-A12E-17B1-2A26A602F5B1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D8FBFBC3-2D0A-EE93-3143-E2FD21F29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E6B94F74-9F93-0AA4-CD50-C3BA9285E9C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0E452A27-0C0E-2E35-7C86-78418F5BE34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055CD24F-17C7-D6AF-46B2-C144E797DE4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088BD9C-21DD-08CC-1EFA-2A9D74BA8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BEFORE YOU LEAVE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is one thing </a:t>
            </a:r>
            <a:br>
              <a:rPr lang="en-US" dirty="0"/>
            </a:br>
            <a:r>
              <a:rPr lang="en-US" dirty="0"/>
              <a:t>you will finish this week?</a:t>
            </a:r>
          </a:p>
        </p:txBody>
      </p:sp>
    </p:spTree>
    <p:extLst>
      <p:ext uri="{BB962C8B-B14F-4D97-AF65-F5344CB8AC3E}">
        <p14:creationId xmlns:p14="http://schemas.microsoft.com/office/powerpoint/2010/main" val="64435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6D43B5-7CCE-B19F-DC1F-A3774F5CE4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is one thing you will finish this week?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 title="Interactive content from Mentimeter">
                <a:extLst>
                  <a:ext uri="{FF2B5EF4-FFF2-40B4-BE49-F238E27FC236}">
                    <a16:creationId xmlns:a16="http://schemas.microsoft.com/office/drawing/2014/main" id="{55852390-B5C0-5933-BBD0-8C8B54B30E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3806711"/>
                  </p:ext>
                </p:extLst>
              </p:nvPr>
            </p:nvGraphicFramePr>
            <p:xfrm>
              <a:off x="285750" y="161925"/>
              <a:ext cx="8572500" cy="405797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" name="Add-in 2" title="Interactive content from Mentimeter">
                <a:extLst>
                  <a:ext uri="{FF2B5EF4-FFF2-40B4-BE49-F238E27FC236}">
                    <a16:creationId xmlns:a16="http://schemas.microsoft.com/office/drawing/2014/main" id="{55852390-B5C0-5933-BBD0-8C8B54B30E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750" y="161925"/>
                <a:ext cx="8572500" cy="40579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6214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6d160d02b0_1_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26d160d02b0_1_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400" y="4317711"/>
            <a:ext cx="9149100" cy="40800"/>
          </a:xfrm>
          <a:prstGeom prst="rect">
            <a:avLst/>
          </a:prstGeom>
          <a:solidFill>
            <a:srgbClr val="E33649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26d160d02b0_1_1"/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17" name="Google Shape;117;g26d160d02b0_1_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18" name="Google Shape;118;g26d160d02b0_1_1"/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g26d160d02b0_1_1"/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g26d160d02b0_1_1"/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5B7852BD-30BE-0C23-0132-E89D0A368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sym typeface="Montserrat"/>
              </a:rPr>
              <a:t>3 KEY TAKEAWAYS</a:t>
            </a:r>
            <a:br>
              <a:rPr lang="en-US" dirty="0">
                <a:sym typeface="Montserrat"/>
              </a:rPr>
            </a:br>
            <a:br>
              <a:rPr lang="en-US" sz="1800" dirty="0">
                <a:sym typeface="Montserrat"/>
              </a:rPr>
            </a:br>
            <a:r>
              <a:rPr lang="en-US" sz="3600" dirty="0"/>
              <a:t>Perfection = decision avoidance</a:t>
            </a:r>
            <a:br>
              <a:rPr lang="en-US" sz="3600" dirty="0"/>
            </a:br>
            <a:br>
              <a:rPr lang="en-US" sz="1800" dirty="0"/>
            </a:br>
            <a:r>
              <a:rPr lang="en-US" sz="3600" dirty="0"/>
              <a:t>Progress requires something imperfect</a:t>
            </a:r>
            <a:br>
              <a:rPr lang="en-US" sz="3600" dirty="0"/>
            </a:br>
            <a:br>
              <a:rPr lang="en-US" sz="1800" dirty="0"/>
            </a:br>
            <a:r>
              <a:rPr lang="en-US" sz="3600" dirty="0"/>
              <a:t>Done creates momentum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/>
          <p:nvPr/>
        </p:nvSpPr>
        <p:spPr>
          <a:xfrm>
            <a:off x="463680" y="1290645"/>
            <a:ext cx="8210939" cy="256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THANK YOU!</a:t>
            </a:r>
            <a:br>
              <a:rPr lang="en-US" sz="5400" b="0" i="0" u="none" strike="noStrike" cap="none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lang="en-US" sz="18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0" i="0" u="none" strike="noStrike" cap="none" dirty="0">
                <a:solidFill>
                  <a:srgbClr val="EC904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Now … </a:t>
            </a:r>
            <a:br>
              <a:rPr lang="en-US" sz="4500" b="0" i="0" u="none" strike="noStrike" cap="none" dirty="0">
                <a:solidFill>
                  <a:srgbClr val="EC904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US" sz="4500" b="0" i="0" u="none" strike="noStrike" cap="none" dirty="0">
                <a:solidFill>
                  <a:srgbClr val="EC904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Go finish something</a:t>
            </a:r>
            <a:endParaRPr sz="4500" b="0" i="0" u="none" strike="noStrike" cap="none" dirty="0">
              <a:solidFill>
                <a:srgbClr val="EC904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6" name="Google Shape;126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6153664" y="4599380"/>
            <a:ext cx="28518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F99837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@</a:t>
            </a:r>
            <a:r>
              <a:rPr lang="en-US" sz="1500" dirty="0">
                <a:solidFill>
                  <a:srgbClr val="F99837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AshleeSang</a:t>
            </a:r>
            <a:r>
              <a:rPr lang="en-US" sz="1500" b="0" i="0" u="none" strike="noStrike" cap="none" dirty="0">
                <a:solidFill>
                  <a:srgbClr val="F99837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 · #MDMC2</a:t>
            </a:r>
            <a:r>
              <a:rPr lang="en-US" sz="1500" dirty="0">
                <a:solidFill>
                  <a:srgbClr val="F99837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F99837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pic>
        <p:nvPicPr>
          <p:cNvPr id="128" name="Google Shape;128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28" y="4448141"/>
            <a:ext cx="1852731" cy="55581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2064821" y="4520311"/>
            <a:ext cx="13800" cy="411600"/>
          </a:xfrm>
          <a:prstGeom prst="rect">
            <a:avLst/>
          </a:prstGeom>
          <a:solidFill>
            <a:srgbClr val="D4E2E8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400" y="4355340"/>
            <a:ext cx="9149100" cy="47400"/>
          </a:xfrm>
          <a:prstGeom prst="rect">
            <a:avLst/>
          </a:prstGeom>
          <a:solidFill>
            <a:srgbClr val="97CDC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4563" y="4500943"/>
            <a:ext cx="1852725" cy="49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AFC11B4A-C2DF-A115-A3A7-BC9ED6AB1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7161616B-2A3C-5CED-211C-D7A55AC2B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314D429E-3DEF-BF0D-0542-04102C57D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7B7DC92C-9963-CAB4-CF62-04728D3FDE1E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DB9825A2-4800-9349-E537-10E8008C0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BDC80292-2AD6-F222-F5C0-2985E47785E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CE33B0E3-15F8-2716-B4DE-EB5E2C22EE6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C19FB2DD-8680-6955-EFF4-13416D4339B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48ACD39B-72DE-A995-24B8-37C518947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WE’RE NOT STUCK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We’re stalling</a:t>
            </a:r>
          </a:p>
        </p:txBody>
      </p:sp>
    </p:spTree>
    <p:extLst>
      <p:ext uri="{BB962C8B-B14F-4D97-AF65-F5344CB8AC3E}">
        <p14:creationId xmlns:p14="http://schemas.microsoft.com/office/powerpoint/2010/main" val="245708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2E5ABB5B-B468-B752-D19C-1EEE6F2A6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445DF899-720C-CE81-F0D3-94AEF032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899C0063-B095-04A0-DE6C-87A8A41E8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11488A7E-C026-A3A0-0DD5-1CB3E97BAFBA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7A85D84A-9576-29C5-76DB-8D3F0D1B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3CFF40F7-32C0-0282-4E97-94DD891764C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A101A6F5-3B00-12D5-2E24-CE850084CC2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3CF9B7DD-EDE5-4267-1A28-68B068F5C17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A563AF4B-C4CE-92B2-C3DE-7614E1050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271293" cy="3117979"/>
          </a:xfrm>
        </p:spPr>
        <p:txBody>
          <a:bodyPr/>
          <a:lstStyle/>
          <a:p>
            <a:r>
              <a:rPr lang="en-US" dirty="0"/>
              <a:t>We tell ourselves we’re polishing…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But really, we’re avoiding</a:t>
            </a:r>
          </a:p>
        </p:txBody>
      </p:sp>
    </p:spTree>
    <p:extLst>
      <p:ext uri="{BB962C8B-B14F-4D97-AF65-F5344CB8AC3E}">
        <p14:creationId xmlns:p14="http://schemas.microsoft.com/office/powerpoint/2010/main" val="320343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639E700F-D78E-9865-00A4-0C0332A59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A8A5FE67-2B5F-1230-F315-4712243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74367992-50A5-EFA7-80EE-50C8607A9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399D11D4-302C-D32A-5B34-2E56CF35AA1F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E3675579-8116-F849-E55F-5427E0AD2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73AF9F9D-48CE-A724-EEA4-C1342E9C45D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B09F7A8E-7A6F-D7D0-7A86-938157AC071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C7D9D23F-03E7-BB0D-2898-00EF5823187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09ADC1-E767-4538-0217-44FEB8FA1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TRAP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Perfectionism looks like productivity</a:t>
            </a:r>
          </a:p>
        </p:txBody>
      </p:sp>
    </p:spTree>
    <p:extLst>
      <p:ext uri="{BB962C8B-B14F-4D97-AF65-F5344CB8AC3E}">
        <p14:creationId xmlns:p14="http://schemas.microsoft.com/office/powerpoint/2010/main" val="297349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82752793-56EC-9042-1F10-14A1155E2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885C2AC9-7137-FB56-CEF5-76F17D41C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615907E3-1B31-6310-865B-AD29EB6AD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84F6449E-EE8D-0826-EA4D-99AE389AF945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F46CC5E1-3F4A-4EA6-942A-C1675405D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64649DCD-5BA9-9C74-E9FF-E66513CABA3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906DA2AB-4A3E-02CF-4C11-1AFB48E45CF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5BD4E49A-9DFC-EA84-CFDA-EC628FB223C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ABFC2D1B-6944-E467-461D-844A3329D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947" y="841771"/>
            <a:ext cx="8106417" cy="3117979"/>
          </a:xfrm>
        </p:spPr>
        <p:txBody>
          <a:bodyPr/>
          <a:lstStyle/>
          <a:p>
            <a:r>
              <a:rPr lang="en-US" dirty="0"/>
              <a:t>But nothing is actually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MOVING FORWARD</a:t>
            </a:r>
          </a:p>
        </p:txBody>
      </p:sp>
    </p:spTree>
    <p:extLst>
      <p:ext uri="{BB962C8B-B14F-4D97-AF65-F5344CB8AC3E}">
        <p14:creationId xmlns:p14="http://schemas.microsoft.com/office/powerpoint/2010/main" val="202369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9213E734-FEE3-9422-3380-487AB4646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3FF039FB-4328-EDD8-5AA4-20F58CA26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" y="4355342"/>
            <a:ext cx="9149100" cy="788100"/>
          </a:xfrm>
          <a:prstGeom prst="rect">
            <a:avLst/>
          </a:prstGeom>
          <a:solidFill>
            <a:srgbClr val="2E4B6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0F9E9AFE-395D-CA98-AC1F-BB125D08A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399" y="4324300"/>
            <a:ext cx="9149100" cy="34200"/>
          </a:xfrm>
          <a:prstGeom prst="rect">
            <a:avLst/>
          </a:prstGeom>
          <a:solidFill>
            <a:srgbClr val="EC90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 dirty="0">
              <a:solidFill>
                <a:schemeClr val="lt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333A904C-C634-D175-EEFF-F10B5D34F2EE}"/>
              </a:ext>
            </a:extLst>
          </p:cNvPr>
          <p:cNvSpPr txBox="1"/>
          <p:nvPr/>
        </p:nvSpPr>
        <p:spPr>
          <a:xfrm>
            <a:off x="3749298" y="4599380"/>
            <a:ext cx="5256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#MDMC2</a:t>
            </a:r>
            <a:r>
              <a:rPr lang="en-US" sz="1500" dirty="0">
                <a:solidFill>
                  <a:schemeClr val="lt1"/>
                </a:solidFill>
                <a:latin typeface="Acumin Pro" panose="020B0504020202020204" pitchFamily="34" charset="0"/>
                <a:ea typeface="Avenir"/>
                <a:cs typeface="Avenir"/>
                <a:sym typeface="Avenir"/>
              </a:rPr>
              <a:t>6</a:t>
            </a:r>
            <a:endParaRPr sz="1050" b="0" i="0" u="none" strike="noStrike" cap="none" dirty="0">
              <a:solidFill>
                <a:srgbClr val="000000"/>
              </a:solidFill>
              <a:latin typeface="Acumin Pro" panose="020B0504020202020204" pitchFamily="34" charset="0"/>
              <a:ea typeface="Avenir"/>
              <a:cs typeface="Avenir"/>
              <a:sym typeface="Avenir"/>
            </a:endParaRPr>
          </a:p>
        </p:txBody>
      </p:sp>
      <p:grpSp>
        <p:nvGrpSpPr>
          <p:cNvPr id="104" name="Google Shape;104;p2">
            <a:extLst>
              <a:ext uri="{FF2B5EF4-FFF2-40B4-BE49-F238E27FC236}">
                <a16:creationId xmlns:a16="http://schemas.microsoft.com/office/drawing/2014/main" id="{B1502520-B3A7-0310-A680-624390B3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2202" y="4469722"/>
            <a:ext cx="1797139" cy="515457"/>
            <a:chOff x="169739" y="5882187"/>
            <a:chExt cx="2396185" cy="687276"/>
          </a:xfrm>
        </p:grpSpPr>
        <p:pic>
          <p:nvPicPr>
            <p:cNvPr id="105" name="Google Shape;105;p2">
              <a:extLst>
                <a:ext uri="{FF2B5EF4-FFF2-40B4-BE49-F238E27FC236}">
                  <a16:creationId xmlns:a16="http://schemas.microsoft.com/office/drawing/2014/main" id="{2EC66955-AE83-84F8-5F20-66B006BB735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9479" r="77839" b="27911"/>
            <a:stretch/>
          </p:blipFill>
          <p:spPr>
            <a:xfrm>
              <a:off x="169739" y="5883846"/>
              <a:ext cx="571392" cy="672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>
              <a:extLst>
                <a:ext uri="{FF2B5EF4-FFF2-40B4-BE49-F238E27FC236}">
                  <a16:creationId xmlns:a16="http://schemas.microsoft.com/office/drawing/2014/main" id="{E5C05798-0FFF-CAEF-11A8-868944C1D09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0792"/>
            <a:stretch/>
          </p:blipFill>
          <p:spPr>
            <a:xfrm>
              <a:off x="701254" y="5882187"/>
              <a:ext cx="1864670" cy="687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2">
              <a:extLst>
                <a:ext uri="{FF2B5EF4-FFF2-40B4-BE49-F238E27FC236}">
                  <a16:creationId xmlns:a16="http://schemas.microsoft.com/office/drawing/2014/main" id="{95BF5D37-2C36-DA81-C162-68FD9F8C797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9479" r="77839" b="27911"/>
            <a:stretch/>
          </p:blipFill>
          <p:spPr>
            <a:xfrm>
              <a:off x="184811" y="5905891"/>
              <a:ext cx="537536" cy="632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4491106E-85F7-6487-1FC2-24073B5B7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02" y="841771"/>
            <a:ext cx="8843095" cy="3117979"/>
          </a:xfrm>
        </p:spPr>
        <p:txBody>
          <a:bodyPr/>
          <a:lstStyle/>
          <a:p>
            <a:r>
              <a:rPr lang="en-US" dirty="0"/>
              <a:t>PERFECTIONISM = 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Avoiding the Next Decision</a:t>
            </a:r>
          </a:p>
        </p:txBody>
      </p:sp>
    </p:spTree>
    <p:extLst>
      <p:ext uri="{BB962C8B-B14F-4D97-AF65-F5344CB8AC3E}">
        <p14:creationId xmlns:p14="http://schemas.microsoft.com/office/powerpoint/2010/main" val="6190256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9zmxvfhvisnzsieru7j7maf28fjmx3"/>
  <p:tag name="MENTI_PPT_SLIDE_MAP" val="{&quot;256&quot;:&quot;wb3tqykamter&quot;,&quot;262&quot;:&quot;wb3tqykamter&quot;,&quot;263&quot;:&quot;zx64pyevj9rg&quot;,&quot;264&quot;:&quot;57eotzrt1mc9&quot;,&quot;265&quot;:&quot;jyhe1oem5d6m&quot;,&quot;266&quot;:&quot;zx64pyevj9rg&quot;,&quot;308&quot;:&quot;wb3tqykamter&quot;,&quot;309&quot;:&quot;s4w8gyqvy2ta&quot;,&quot;313&quot;:&quot;57eotzrt1mc9&quot;,&quot;314&quot;:&quot;zx64pyevj9rg&quot;}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Roboto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Roboto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webextensions/_rels/webextension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webextensions/webextension1.xml><?xml version="1.0" encoding="utf-8"?>
<we:webextension xmlns:we="http://schemas.microsoft.com/office/webextensions/webextension/2010/11" id="{5A562542-C423-4529-B874-1BC32CF1FB45}">
  <we:reference id="wa104379261" version="4.3.0.0" store="en-US" storeType="OMEX"/>
  <we:alternateReferences>
    <we:reference id="wa104379261" version="4.3.0.0" store="" storeType="OMEX"/>
  </we:alternateReferences>
  <we:properties>
    <we:property name="MENTIMETER_QUESTION_ID_KEY" value="&quot;57eotzrt1mc9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2C30D234-B5AA-47EB-9445-AED917CBDBC2}">
  <we:reference id="wa104379261" version="4.3.0.0" store="en-US" storeType="OMEX"/>
  <we:alternateReferences>
    <we:reference id="wa104379261" version="4.3.0.0" store="" storeType="OMEX"/>
  </we:alternateReferences>
  <we:properties>
    <we:property name="MENTIMETER_QUESTION_ID_KEY" value="&quot;zx64pyevj9rg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3CC3ADFA-5F7A-4B73-8DBE-18E87D7F4BE6}">
  <we:reference id="wa104379261" version="4.3.0.0" store="en-US" storeType="OMEX"/>
  <we:alternateReferences>
    <we:reference id="wa104379261" version="4.3.0.0" store="" storeType="OMEX"/>
  </we:alternateReferences>
  <we:properties>
    <we:property name="MENTIMETER_QUESTION_ID_KEY" value="&quot;jyhe1oem5d6m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66D447A0-F1BF-4FA4-9134-C0D7B17B8818}">
  <we:reference id="wa104379261" version="4.3.0.0" store="en-US" storeType="OMEX"/>
  <we:alternateReferences>
    <we:reference id="wa104379261" version="4.3.0.0" store="" storeType="OMEX"/>
  </we:alternateReferences>
  <we:properties>
    <we:property name="MENTIMETER_QUESTION_ID_KEY" value="&quot;s4w8gyqvy2ta&quot;"/>
  </we:properties>
  <we:bindings/>
  <we:snapshot xmlns:r="http://schemas.openxmlformats.org/officeDocument/2006/relationships" r:embed="rId1"/>
</we:webextension>
</file>

<file path=ppt/webextensions/webextension5.xml><?xml version="1.0" encoding="utf-8"?>
<we:webextension xmlns:we="http://schemas.microsoft.com/office/webextensions/webextension/2010/11" id="{7C4C82CB-C661-4B51-B6B1-D6D2B18DAF6E}">
  <we:reference id="wa104379261" version="4.3.0.0" store="en-US" storeType="OMEX"/>
  <we:alternateReferences>
    <we:reference id="wa104379261" version="4.3.0.0" store="" storeType="OMEX"/>
  </we:alternateReferences>
  <we:properties>
    <we:property name="MENTIMETER_QUESTION_ID_KEY" value="&quot;wb3tqykamter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</TotalTime>
  <Words>719</Words>
  <Application>Microsoft Office PowerPoint</Application>
  <PresentationFormat>On-screen Show (16:9)</PresentationFormat>
  <Paragraphs>186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Montserrat Black</vt:lpstr>
      <vt:lpstr>Arial</vt:lpstr>
      <vt:lpstr>Montserrat ExtraBold</vt:lpstr>
      <vt:lpstr>Roboto Black</vt:lpstr>
      <vt:lpstr>Montserrat</vt:lpstr>
      <vt:lpstr>Acumin Pro</vt:lpstr>
      <vt:lpstr>Roboto</vt:lpstr>
      <vt:lpstr>Calibri</vt:lpstr>
      <vt:lpstr>Office Theme</vt:lpstr>
      <vt:lpstr>1_Office Theme</vt:lpstr>
      <vt:lpstr>Mentimeter slide</vt:lpstr>
      <vt:lpstr>PowerPoint Presentation</vt:lpstr>
      <vt:lpstr>PowerPoint Presentation</vt:lpstr>
      <vt:lpstr>QUICK SHOW OF HANDS…  How many of you have something unfinished right now?</vt:lpstr>
      <vt:lpstr>WE’RE NOT STUCK  We’re stalling</vt:lpstr>
      <vt:lpstr>We tell ourselves we’re polishing…  But really, we’re avoiding</vt:lpstr>
      <vt:lpstr>THE TRAP  Perfectionism looks like productivity</vt:lpstr>
      <vt:lpstr>But nothing is actually  MOVING FORWARD</vt:lpstr>
      <vt:lpstr>PERFECTIONISM =   Avoiding the Next Decision</vt:lpstr>
      <vt:lpstr>You’re not stuck on perfect…   You’re stuck deciding</vt:lpstr>
      <vt:lpstr>WHEN YOU’RE SPINNING   What’s driving it?</vt:lpstr>
      <vt:lpstr>When you are spinning or stuck what is driving you?</vt:lpstr>
      <vt:lpstr>WHY DO WE DO THIS?  Pressure - Fear - Control</vt:lpstr>
      <vt:lpstr>WHAT ARE YOU AVOIDING?</vt:lpstr>
      <vt:lpstr>IT’S ONLY …  One … Little … Quick Tweak</vt:lpstr>
      <vt:lpstr>Be honest     ...   have you done this exact thing this week?</vt:lpstr>
      <vt:lpstr>SO HOW DO YOU  MOVE FORWARD?  Start ugly and  Lower the bar</vt:lpstr>
      <vt:lpstr>NOTHING IS ORIGINAL   Everything is a remix</vt:lpstr>
      <vt:lpstr>YOU CAN’T  EDIT A BLANK PAGE…   And you can’t improve something that  doesn’t exist</vt:lpstr>
      <vt:lpstr>PERFECT IS NOT THE GOAL  Perfect delays… Done moves</vt:lpstr>
      <vt:lpstr>THE COST  What has trying to get it right cost you? </vt:lpstr>
      <vt:lpstr>What has trying to get it right cost you?</vt:lpstr>
      <vt:lpstr>THE REAL COST?  Ideas sit too long Works slows down Teams overthink Confidence drops</vt:lpstr>
      <vt:lpstr>While we’re waiting…  Nothing moves</vt:lpstr>
      <vt:lpstr>What’s sitting unfinished for you right now? </vt:lpstr>
      <vt:lpstr>Unfinished work  follows you…  It takes up space</vt:lpstr>
      <vt:lpstr>THE PATTERN  Refine Overthink Avoid Restart</vt:lpstr>
      <vt:lpstr>THE PERFECTION LOOP  Idea  Doubt  Overwork  Delay  Restart</vt:lpstr>
      <vt:lpstr>WAIT FOR PERFECT  Wait forever</vt:lpstr>
      <vt:lpstr> Make a smaller decision… Define the next version  Done &gt; Perfect</vt:lpstr>
      <vt:lpstr>PROGRESS LOOP  Idea Start Rough Get Feedback Adjust</vt:lpstr>
      <vt:lpstr>The difference  isn’t talent…  It’s tolerance  for imperfect action</vt:lpstr>
      <vt:lpstr>UNFINISHED ≠ FAILURE  It’s part of the process</vt:lpstr>
      <vt:lpstr>George Washington Portrait</vt:lpstr>
      <vt:lpstr>Unfinished still draws  people in…</vt:lpstr>
      <vt:lpstr>And that’s not  the only example</vt:lpstr>
      <vt:lpstr>People  don’t wait  for finished</vt:lpstr>
      <vt:lpstr>The work we admire most isn’t perfect…  IT EXISTS</vt:lpstr>
      <vt:lpstr>If perfect isn’t the goal  NOW WHAT?</vt:lpstr>
      <vt:lpstr>When you’re stuck, you only have 3 options   Quit - Scale – Finish</vt:lpstr>
      <vt:lpstr>Done is a strategy… Not a compromise  Done gives you something to improve</vt:lpstr>
      <vt:lpstr>PERFECT IS IMAGINARY  Done moves  your work forward</vt:lpstr>
      <vt:lpstr>MOMENTUM CREATES BETTER WORK  You can’t improve what you haven’t started</vt:lpstr>
      <vt:lpstr>BEFORE YOU LEAVE  What is one thing  you will finish this week?</vt:lpstr>
      <vt:lpstr>What is one thing you will finish this week?</vt:lpstr>
      <vt:lpstr>3 KEY TAKEAWAYS  Perfection = decision avoidance  Progress requires something imperfect  Done creates momentum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Jessica Fultz</dc:creator>
  <cp:lastModifiedBy>Oser, Danielle L.</cp:lastModifiedBy>
  <cp:revision>107</cp:revision>
  <cp:lastPrinted>2026-04-26T01:12:16Z</cp:lastPrinted>
  <dcterms:created xsi:type="dcterms:W3CDTF">2018-01-15T03:02:56Z</dcterms:created>
  <dcterms:modified xsi:type="dcterms:W3CDTF">2026-04-29T21:41:52Z</dcterms:modified>
</cp:coreProperties>
</file>